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Lst>
  <p:sldSz cy="3460750" cx="4610100"/>
  <p:notesSz cx="4610100" cy="346075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 uri="GoogleSlidesCustomDataVersion2">
      <go:slidesCustomData xmlns:go="http://customooxmlschemas.google.com/" r:id="rId12" roundtripDataSignature="AMtx7mhBRqjJ99axS9GJcjaBxDVvvXam/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764F88F-F8CB-498F-8C7C-F05D21A51487}">
  <a:tblStyle styleId="{E764F88F-F8CB-498F-8C7C-F05D21A51487}"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1" Type="http://schemas.openxmlformats.org/officeDocument/2006/relationships/slide" Target="slides/slide5.xml"/><Relationship Id="rId10" Type="http://schemas.openxmlformats.org/officeDocument/2006/relationships/slide" Target="slides/slide4.xml"/><Relationship Id="rId12" Type="http://customschemas.google.com/relationships/presentationmetadata" Target="metadata"/><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768500" y="259550"/>
            <a:ext cx="3073550" cy="12977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461000" y="1643850"/>
            <a:ext cx="3688075" cy="155732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notes"/>
          <p:cNvSpPr txBox="1"/>
          <p:nvPr>
            <p:ph idx="1" type="body"/>
          </p:nvPr>
        </p:nvSpPr>
        <p:spPr>
          <a:xfrm>
            <a:off x="461000" y="1643850"/>
            <a:ext cx="3688075" cy="15573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8" name="Google Shape;158;p1:notes"/>
          <p:cNvSpPr/>
          <p:nvPr>
            <p:ph idx="2" type="sldImg"/>
          </p:nvPr>
        </p:nvSpPr>
        <p:spPr>
          <a:xfrm>
            <a:off x="768500" y="259550"/>
            <a:ext cx="3073550" cy="12977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6a111ec8a1_0_21:notes"/>
          <p:cNvSpPr txBox="1"/>
          <p:nvPr>
            <p:ph idx="1" type="body"/>
          </p:nvPr>
        </p:nvSpPr>
        <p:spPr>
          <a:xfrm>
            <a:off x="461000" y="1643850"/>
            <a:ext cx="3688200" cy="1557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3" name="Google Shape;173;g36a111ec8a1_0_21:notes"/>
          <p:cNvSpPr/>
          <p:nvPr>
            <p:ph idx="2" type="sldImg"/>
          </p:nvPr>
        </p:nvSpPr>
        <p:spPr>
          <a:xfrm>
            <a:off x="768500" y="259550"/>
            <a:ext cx="3073500" cy="129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6a111ec8a1_0_34:notes"/>
          <p:cNvSpPr txBox="1"/>
          <p:nvPr>
            <p:ph idx="1" type="body"/>
          </p:nvPr>
        </p:nvSpPr>
        <p:spPr>
          <a:xfrm>
            <a:off x="461000" y="1643850"/>
            <a:ext cx="3688200" cy="1557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5" name="Google Shape;185;g36a111ec8a1_0_34:notes"/>
          <p:cNvSpPr/>
          <p:nvPr>
            <p:ph idx="2" type="sldImg"/>
          </p:nvPr>
        </p:nvSpPr>
        <p:spPr>
          <a:xfrm>
            <a:off x="768500" y="259550"/>
            <a:ext cx="3073500" cy="129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6a111ec8a1_0_49:notes"/>
          <p:cNvSpPr txBox="1"/>
          <p:nvPr>
            <p:ph idx="1" type="body"/>
          </p:nvPr>
        </p:nvSpPr>
        <p:spPr>
          <a:xfrm>
            <a:off x="461000" y="1643850"/>
            <a:ext cx="3688200" cy="1557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0" name="Google Shape;200;g36a111ec8a1_0_49:notes"/>
          <p:cNvSpPr/>
          <p:nvPr>
            <p:ph idx="2" type="sldImg"/>
          </p:nvPr>
        </p:nvSpPr>
        <p:spPr>
          <a:xfrm>
            <a:off x="768500" y="259550"/>
            <a:ext cx="3073500" cy="129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36a111ec8a1_0_65:notes"/>
          <p:cNvSpPr txBox="1"/>
          <p:nvPr>
            <p:ph idx="1" type="body"/>
          </p:nvPr>
        </p:nvSpPr>
        <p:spPr>
          <a:xfrm>
            <a:off x="461000" y="1643850"/>
            <a:ext cx="3688200" cy="1557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4" name="Google Shape;214;g36a111ec8a1_0_65:notes"/>
          <p:cNvSpPr/>
          <p:nvPr>
            <p:ph idx="2" type="sldImg"/>
          </p:nvPr>
        </p:nvSpPr>
        <p:spPr>
          <a:xfrm>
            <a:off x="768500" y="259550"/>
            <a:ext cx="3073500" cy="129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28" name="Shape 128"/>
        <p:cNvGrpSpPr/>
        <p:nvPr/>
      </p:nvGrpSpPr>
      <p:grpSpPr>
        <a:xfrm>
          <a:off x="0" y="0"/>
          <a:ext cx="0" cy="0"/>
          <a:chOff x="0" y="0"/>
          <a:chExt cx="0" cy="0"/>
        </a:xfrm>
      </p:grpSpPr>
      <p:sp>
        <p:nvSpPr>
          <p:cNvPr id="129" name="Google Shape;129;p32"/>
          <p:cNvSpPr txBox="1"/>
          <p:nvPr>
            <p:ph type="title"/>
          </p:nvPr>
        </p:nvSpPr>
        <p:spPr>
          <a:xfrm>
            <a:off x="59296" y="40281"/>
            <a:ext cx="2207260" cy="24447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32"/>
          <p:cNvSpPr txBox="1"/>
          <p:nvPr>
            <p:ph idx="1" type="body"/>
          </p:nvPr>
        </p:nvSpPr>
        <p:spPr>
          <a:xfrm>
            <a:off x="473087" y="1699903"/>
            <a:ext cx="3627754" cy="1268095"/>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b="0" i="0">
                <a:solidFill>
                  <a:schemeClr val="dk1"/>
                </a:solidFill>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31" name="Google Shape;131;p32"/>
          <p:cNvSpPr txBox="1"/>
          <p:nvPr>
            <p:ph idx="11" type="ftr"/>
          </p:nvPr>
        </p:nvSpPr>
        <p:spPr>
          <a:xfrm>
            <a:off x="707341" y="3276302"/>
            <a:ext cx="831215" cy="1778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9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32"/>
          <p:cNvSpPr txBox="1"/>
          <p:nvPr>
            <p:ph idx="10" type="dt"/>
          </p:nvPr>
        </p:nvSpPr>
        <p:spPr>
          <a:xfrm>
            <a:off x="230505" y="3218497"/>
            <a:ext cx="1060323" cy="173037"/>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32"/>
          <p:cNvSpPr txBox="1"/>
          <p:nvPr>
            <p:ph idx="12" type="sldNum"/>
          </p:nvPr>
        </p:nvSpPr>
        <p:spPr>
          <a:xfrm>
            <a:off x="-2095" y="3276302"/>
            <a:ext cx="380365" cy="177800"/>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r>
              <a:rPr lang="en-US"/>
              <a:t>/30</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34" name="Shape 134"/>
        <p:cNvGrpSpPr/>
        <p:nvPr/>
      </p:nvGrpSpPr>
      <p:grpSpPr>
        <a:xfrm>
          <a:off x="0" y="0"/>
          <a:ext cx="0" cy="0"/>
          <a:chOff x="0" y="0"/>
          <a:chExt cx="0" cy="0"/>
        </a:xfrm>
      </p:grpSpPr>
      <p:sp>
        <p:nvSpPr>
          <p:cNvPr id="135" name="Google Shape;135;p33"/>
          <p:cNvSpPr txBox="1"/>
          <p:nvPr>
            <p:ph idx="11" type="ftr"/>
          </p:nvPr>
        </p:nvSpPr>
        <p:spPr>
          <a:xfrm>
            <a:off x="707341" y="3276302"/>
            <a:ext cx="831215" cy="1778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9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33"/>
          <p:cNvSpPr txBox="1"/>
          <p:nvPr>
            <p:ph idx="10" type="dt"/>
          </p:nvPr>
        </p:nvSpPr>
        <p:spPr>
          <a:xfrm>
            <a:off x="230505" y="3218497"/>
            <a:ext cx="1060323" cy="173037"/>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33"/>
          <p:cNvSpPr txBox="1"/>
          <p:nvPr>
            <p:ph idx="12" type="sldNum"/>
          </p:nvPr>
        </p:nvSpPr>
        <p:spPr>
          <a:xfrm>
            <a:off x="-2095" y="3276302"/>
            <a:ext cx="380365" cy="177800"/>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r>
              <a:rPr lang="en-US"/>
              <a:t>/30</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38" name="Shape 138"/>
        <p:cNvGrpSpPr/>
        <p:nvPr/>
      </p:nvGrpSpPr>
      <p:grpSpPr>
        <a:xfrm>
          <a:off x="0" y="0"/>
          <a:ext cx="0" cy="0"/>
          <a:chOff x="0" y="0"/>
          <a:chExt cx="0" cy="0"/>
        </a:xfrm>
      </p:grpSpPr>
      <p:sp>
        <p:nvSpPr>
          <p:cNvPr id="139" name="Google Shape;139;p34"/>
          <p:cNvSpPr txBox="1"/>
          <p:nvPr>
            <p:ph type="ctrTitle"/>
          </p:nvPr>
        </p:nvSpPr>
        <p:spPr>
          <a:xfrm>
            <a:off x="345757" y="1072832"/>
            <a:ext cx="3918585" cy="726757"/>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0" name="Google Shape;140;p34"/>
          <p:cNvSpPr txBox="1"/>
          <p:nvPr>
            <p:ph idx="1" type="subTitle"/>
          </p:nvPr>
        </p:nvSpPr>
        <p:spPr>
          <a:xfrm>
            <a:off x="691515" y="1938020"/>
            <a:ext cx="3227070" cy="865187"/>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1" name="Google Shape;141;p34"/>
          <p:cNvSpPr txBox="1"/>
          <p:nvPr>
            <p:ph idx="11" type="ftr"/>
          </p:nvPr>
        </p:nvSpPr>
        <p:spPr>
          <a:xfrm>
            <a:off x="707341" y="3276302"/>
            <a:ext cx="831215" cy="1778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9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2" name="Google Shape;142;p34"/>
          <p:cNvSpPr txBox="1"/>
          <p:nvPr>
            <p:ph idx="10" type="dt"/>
          </p:nvPr>
        </p:nvSpPr>
        <p:spPr>
          <a:xfrm>
            <a:off x="230505" y="3218497"/>
            <a:ext cx="1060323" cy="173037"/>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3" name="Google Shape;143;p34"/>
          <p:cNvSpPr txBox="1"/>
          <p:nvPr>
            <p:ph idx="12" type="sldNum"/>
          </p:nvPr>
        </p:nvSpPr>
        <p:spPr>
          <a:xfrm>
            <a:off x="-2095" y="3276302"/>
            <a:ext cx="380365" cy="177800"/>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r>
              <a:rPr lang="en-US"/>
              <a:t>/30</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44" name="Shape 144"/>
        <p:cNvGrpSpPr/>
        <p:nvPr/>
      </p:nvGrpSpPr>
      <p:grpSpPr>
        <a:xfrm>
          <a:off x="0" y="0"/>
          <a:ext cx="0" cy="0"/>
          <a:chOff x="0" y="0"/>
          <a:chExt cx="0" cy="0"/>
        </a:xfrm>
      </p:grpSpPr>
      <p:sp>
        <p:nvSpPr>
          <p:cNvPr id="145" name="Google Shape;145;p35"/>
          <p:cNvSpPr txBox="1"/>
          <p:nvPr>
            <p:ph type="title"/>
          </p:nvPr>
        </p:nvSpPr>
        <p:spPr>
          <a:xfrm>
            <a:off x="59296" y="40281"/>
            <a:ext cx="2207260" cy="24447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35"/>
          <p:cNvSpPr txBox="1"/>
          <p:nvPr>
            <p:ph idx="1" type="body"/>
          </p:nvPr>
        </p:nvSpPr>
        <p:spPr>
          <a:xfrm>
            <a:off x="230505" y="795972"/>
            <a:ext cx="2005393" cy="2284095"/>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47" name="Google Shape;147;p35"/>
          <p:cNvSpPr txBox="1"/>
          <p:nvPr>
            <p:ph idx="2" type="body"/>
          </p:nvPr>
        </p:nvSpPr>
        <p:spPr>
          <a:xfrm>
            <a:off x="2374201" y="795972"/>
            <a:ext cx="2005393" cy="2284095"/>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48" name="Google Shape;148;p35"/>
          <p:cNvSpPr txBox="1"/>
          <p:nvPr>
            <p:ph idx="11" type="ftr"/>
          </p:nvPr>
        </p:nvSpPr>
        <p:spPr>
          <a:xfrm>
            <a:off x="707341" y="3276302"/>
            <a:ext cx="831215" cy="1778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9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35"/>
          <p:cNvSpPr txBox="1"/>
          <p:nvPr>
            <p:ph idx="10" type="dt"/>
          </p:nvPr>
        </p:nvSpPr>
        <p:spPr>
          <a:xfrm>
            <a:off x="230505" y="3218497"/>
            <a:ext cx="1060323" cy="173037"/>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0" name="Google Shape;150;p35"/>
          <p:cNvSpPr txBox="1"/>
          <p:nvPr>
            <p:ph idx="12" type="sldNum"/>
          </p:nvPr>
        </p:nvSpPr>
        <p:spPr>
          <a:xfrm>
            <a:off x="-2095" y="3276302"/>
            <a:ext cx="380365" cy="177800"/>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r>
              <a:rPr lang="en-US"/>
              <a:t>/30</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51" name="Shape 151"/>
        <p:cNvGrpSpPr/>
        <p:nvPr/>
      </p:nvGrpSpPr>
      <p:grpSpPr>
        <a:xfrm>
          <a:off x="0" y="0"/>
          <a:ext cx="0" cy="0"/>
          <a:chOff x="0" y="0"/>
          <a:chExt cx="0" cy="0"/>
        </a:xfrm>
      </p:grpSpPr>
      <p:sp>
        <p:nvSpPr>
          <p:cNvPr id="152" name="Google Shape;152;p36"/>
          <p:cNvSpPr txBox="1"/>
          <p:nvPr>
            <p:ph type="title"/>
          </p:nvPr>
        </p:nvSpPr>
        <p:spPr>
          <a:xfrm>
            <a:off x="59296" y="40281"/>
            <a:ext cx="2207260" cy="24447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3" name="Google Shape;153;p36"/>
          <p:cNvSpPr txBox="1"/>
          <p:nvPr>
            <p:ph idx="11" type="ftr"/>
          </p:nvPr>
        </p:nvSpPr>
        <p:spPr>
          <a:xfrm>
            <a:off x="707341" y="3276302"/>
            <a:ext cx="831215" cy="1778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9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4" name="Google Shape;154;p36"/>
          <p:cNvSpPr txBox="1"/>
          <p:nvPr>
            <p:ph idx="10" type="dt"/>
          </p:nvPr>
        </p:nvSpPr>
        <p:spPr>
          <a:xfrm>
            <a:off x="230505" y="3218497"/>
            <a:ext cx="1060323" cy="173037"/>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5" name="Google Shape;155;p36"/>
          <p:cNvSpPr txBox="1"/>
          <p:nvPr>
            <p:ph idx="12" type="sldNum"/>
          </p:nvPr>
        </p:nvSpPr>
        <p:spPr>
          <a:xfrm>
            <a:off x="-2095" y="3276302"/>
            <a:ext cx="380365" cy="177800"/>
          </a:xfrm>
          <a:prstGeom prst="rect">
            <a:avLst/>
          </a:prstGeom>
          <a:noFill/>
          <a:ln>
            <a:noFill/>
          </a:ln>
        </p:spPr>
        <p:txBody>
          <a:bodyPr anchorCtr="0" anchor="t" bIns="0" lIns="0" spcFirstLastPara="1" rIns="0" wrap="square" tIns="0">
            <a:spAutoFit/>
          </a:bodyPr>
          <a:lstStyle>
            <a:lvl1pPr indent="0" lvl="0"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1pPr>
            <a:lvl2pPr indent="0" lvl="1"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2pPr>
            <a:lvl3pPr indent="0" lvl="2"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3pPr>
            <a:lvl4pPr indent="0" lvl="3"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4pPr>
            <a:lvl5pPr indent="0" lvl="4"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5pPr>
            <a:lvl6pPr indent="0" lvl="5"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6pPr>
            <a:lvl7pPr indent="0" lvl="6"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7pPr>
            <a:lvl8pPr indent="0" lvl="7"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8pPr>
            <a:lvl9pPr indent="0" lvl="8" marL="38100" marR="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r>
              <a:rPr lang="en-US"/>
              <a:t>/30</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1"/>
          <p:cNvSpPr/>
          <p:nvPr/>
        </p:nvSpPr>
        <p:spPr>
          <a:xfrm>
            <a:off x="-10" y="0"/>
            <a:ext cx="4608195" cy="354965"/>
          </a:xfrm>
          <a:custGeom>
            <a:rect b="b" l="l" r="r" t="t"/>
            <a:pathLst>
              <a:path extrusionOk="0" h="354965" w="4608195">
                <a:moveTo>
                  <a:pt x="4608014" y="354647"/>
                </a:moveTo>
                <a:lnTo>
                  <a:pt x="1" y="354647"/>
                </a:lnTo>
                <a:lnTo>
                  <a:pt x="0" y="0"/>
                </a:lnTo>
                <a:lnTo>
                  <a:pt x="4608014" y="0"/>
                </a:lnTo>
                <a:lnTo>
                  <a:pt x="4608014" y="354647"/>
                </a:lnTo>
                <a:close/>
              </a:path>
            </a:pathLst>
          </a:custGeom>
          <a:solidFill>
            <a:srgbClr val="2A4665"/>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 name="Google Shape;7;p31"/>
          <p:cNvSpPr/>
          <p:nvPr/>
        </p:nvSpPr>
        <p:spPr>
          <a:xfrm>
            <a:off x="4156075" y="88188"/>
            <a:ext cx="140335" cy="66040"/>
          </a:xfrm>
          <a:custGeom>
            <a:rect b="b" l="l" r="r" t="t"/>
            <a:pathLst>
              <a:path extrusionOk="0" h="66039" w="140335">
                <a:moveTo>
                  <a:pt x="5283" y="61290"/>
                </a:moveTo>
                <a:lnTo>
                  <a:pt x="0" y="61290"/>
                </a:lnTo>
                <a:lnTo>
                  <a:pt x="0" y="61988"/>
                </a:lnTo>
                <a:lnTo>
                  <a:pt x="520" y="65811"/>
                </a:lnTo>
                <a:lnTo>
                  <a:pt x="4762" y="65811"/>
                </a:lnTo>
                <a:lnTo>
                  <a:pt x="5283" y="61988"/>
                </a:lnTo>
                <a:lnTo>
                  <a:pt x="5283" y="61290"/>
                </a:lnTo>
                <a:close/>
              </a:path>
              <a:path extrusionOk="0" h="66039" w="140335">
                <a:moveTo>
                  <a:pt x="140220" y="35521"/>
                </a:moveTo>
                <a:lnTo>
                  <a:pt x="132168" y="10769"/>
                </a:lnTo>
                <a:lnTo>
                  <a:pt x="132168" y="9182"/>
                </a:lnTo>
                <a:lnTo>
                  <a:pt x="131445" y="9182"/>
                </a:lnTo>
                <a:lnTo>
                  <a:pt x="131445" y="4648"/>
                </a:lnTo>
                <a:lnTo>
                  <a:pt x="131114" y="2908"/>
                </a:lnTo>
                <a:lnTo>
                  <a:pt x="130289" y="0"/>
                </a:lnTo>
                <a:lnTo>
                  <a:pt x="129463" y="2908"/>
                </a:lnTo>
                <a:lnTo>
                  <a:pt x="129146" y="4648"/>
                </a:lnTo>
                <a:lnTo>
                  <a:pt x="129146" y="9182"/>
                </a:lnTo>
                <a:lnTo>
                  <a:pt x="128409" y="9182"/>
                </a:lnTo>
                <a:lnTo>
                  <a:pt x="128409" y="10769"/>
                </a:lnTo>
                <a:lnTo>
                  <a:pt x="120357" y="35521"/>
                </a:lnTo>
                <a:lnTo>
                  <a:pt x="120980" y="36690"/>
                </a:lnTo>
                <a:lnTo>
                  <a:pt x="121081" y="37477"/>
                </a:lnTo>
                <a:lnTo>
                  <a:pt x="121196" y="38569"/>
                </a:lnTo>
                <a:lnTo>
                  <a:pt x="139369" y="38569"/>
                </a:lnTo>
                <a:lnTo>
                  <a:pt x="139458" y="37477"/>
                </a:lnTo>
                <a:lnTo>
                  <a:pt x="139687" y="36690"/>
                </a:lnTo>
                <a:lnTo>
                  <a:pt x="139788" y="36322"/>
                </a:lnTo>
                <a:lnTo>
                  <a:pt x="140220" y="35521"/>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 name="Google Shape;8;p31"/>
          <p:cNvSpPr/>
          <p:nvPr/>
        </p:nvSpPr>
        <p:spPr>
          <a:xfrm>
            <a:off x="4156079" y="149469"/>
            <a:ext cx="5715" cy="5080"/>
          </a:xfrm>
          <a:custGeom>
            <a:rect b="b" l="l" r="r" t="t"/>
            <a:pathLst>
              <a:path extrusionOk="0" h="5080" w="5714">
                <a:moveTo>
                  <a:pt x="4758" y="4519"/>
                </a:moveTo>
                <a:lnTo>
                  <a:pt x="521" y="4519"/>
                </a:lnTo>
                <a:lnTo>
                  <a:pt x="0" y="700"/>
                </a:lnTo>
                <a:lnTo>
                  <a:pt x="0" y="0"/>
                </a:lnTo>
                <a:lnTo>
                  <a:pt x="5280" y="0"/>
                </a:lnTo>
                <a:lnTo>
                  <a:pt x="5280" y="700"/>
                </a:lnTo>
                <a:lnTo>
                  <a:pt x="4758" y="4519"/>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 name="Google Shape;9;p31"/>
          <p:cNvSpPr/>
          <p:nvPr/>
        </p:nvSpPr>
        <p:spPr>
          <a:xfrm>
            <a:off x="4163260" y="159467"/>
            <a:ext cx="12700" cy="27305"/>
          </a:xfrm>
          <a:custGeom>
            <a:rect b="b" l="l" r="r" t="t"/>
            <a:pathLst>
              <a:path extrusionOk="0" h="27305" w="12700">
                <a:moveTo>
                  <a:pt x="7488" y="0"/>
                </a:moveTo>
                <a:lnTo>
                  <a:pt x="4759" y="0"/>
                </a:lnTo>
                <a:lnTo>
                  <a:pt x="1886" y="1406"/>
                </a:lnTo>
                <a:lnTo>
                  <a:pt x="1399" y="1766"/>
                </a:lnTo>
                <a:lnTo>
                  <a:pt x="376" y="2808"/>
                </a:lnTo>
                <a:lnTo>
                  <a:pt x="25" y="3624"/>
                </a:lnTo>
                <a:lnTo>
                  <a:pt x="0" y="26985"/>
                </a:lnTo>
                <a:lnTo>
                  <a:pt x="12246" y="26985"/>
                </a:lnTo>
                <a:lnTo>
                  <a:pt x="7488"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 name="Google Shape;10;p31"/>
          <p:cNvSpPr/>
          <p:nvPr/>
        </p:nvSpPr>
        <p:spPr>
          <a:xfrm>
            <a:off x="4163260" y="159467"/>
            <a:ext cx="12700" cy="27305"/>
          </a:xfrm>
          <a:custGeom>
            <a:rect b="b" l="l" r="r" t="t"/>
            <a:pathLst>
              <a:path extrusionOk="0" h="27305" w="12700">
                <a:moveTo>
                  <a:pt x="11264" y="2199"/>
                </a:moveTo>
                <a:lnTo>
                  <a:pt x="10846" y="1766"/>
                </a:lnTo>
                <a:lnTo>
                  <a:pt x="10360" y="1406"/>
                </a:lnTo>
                <a:lnTo>
                  <a:pt x="9824" y="1134"/>
                </a:lnTo>
                <a:lnTo>
                  <a:pt x="7488" y="0"/>
                </a:lnTo>
                <a:lnTo>
                  <a:pt x="4759" y="0"/>
                </a:lnTo>
                <a:lnTo>
                  <a:pt x="2422" y="1134"/>
                </a:lnTo>
                <a:lnTo>
                  <a:pt x="1886" y="1406"/>
                </a:lnTo>
                <a:lnTo>
                  <a:pt x="1399" y="1766"/>
                </a:lnTo>
                <a:lnTo>
                  <a:pt x="983" y="2199"/>
                </a:lnTo>
                <a:lnTo>
                  <a:pt x="376" y="2808"/>
                </a:lnTo>
                <a:lnTo>
                  <a:pt x="25" y="3624"/>
                </a:lnTo>
                <a:lnTo>
                  <a:pt x="0" y="4483"/>
                </a:lnTo>
                <a:lnTo>
                  <a:pt x="0" y="26985"/>
                </a:lnTo>
                <a:lnTo>
                  <a:pt x="12246" y="26985"/>
                </a:lnTo>
                <a:lnTo>
                  <a:pt x="12246" y="4483"/>
                </a:lnTo>
                <a:lnTo>
                  <a:pt x="12221" y="3624"/>
                </a:lnTo>
                <a:lnTo>
                  <a:pt x="11869" y="2808"/>
                </a:lnTo>
                <a:lnTo>
                  <a:pt x="11263" y="2199"/>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31"/>
          <p:cNvSpPr/>
          <p:nvPr/>
        </p:nvSpPr>
        <p:spPr>
          <a:xfrm>
            <a:off x="4177414" y="149469"/>
            <a:ext cx="5715" cy="5080"/>
          </a:xfrm>
          <a:custGeom>
            <a:rect b="b" l="l" r="r" t="t"/>
            <a:pathLst>
              <a:path extrusionOk="0" h="5080" w="5714">
                <a:moveTo>
                  <a:pt x="5280" y="0"/>
                </a:moveTo>
                <a:lnTo>
                  <a:pt x="0" y="0"/>
                </a:lnTo>
                <a:lnTo>
                  <a:pt x="0" y="700"/>
                </a:lnTo>
                <a:lnTo>
                  <a:pt x="521" y="4519"/>
                </a:lnTo>
                <a:lnTo>
                  <a:pt x="4758" y="4519"/>
                </a:lnTo>
                <a:lnTo>
                  <a:pt x="5280" y="700"/>
                </a:lnTo>
                <a:lnTo>
                  <a:pt x="5280"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31"/>
          <p:cNvSpPr/>
          <p:nvPr/>
        </p:nvSpPr>
        <p:spPr>
          <a:xfrm>
            <a:off x="4177414" y="149469"/>
            <a:ext cx="5715" cy="5080"/>
          </a:xfrm>
          <a:custGeom>
            <a:rect b="b" l="l" r="r" t="t"/>
            <a:pathLst>
              <a:path extrusionOk="0" h="5080" w="5714">
                <a:moveTo>
                  <a:pt x="4758" y="4519"/>
                </a:moveTo>
                <a:lnTo>
                  <a:pt x="521" y="4519"/>
                </a:lnTo>
                <a:lnTo>
                  <a:pt x="0" y="700"/>
                </a:lnTo>
                <a:lnTo>
                  <a:pt x="0" y="0"/>
                </a:lnTo>
                <a:lnTo>
                  <a:pt x="5280" y="0"/>
                </a:lnTo>
                <a:lnTo>
                  <a:pt x="5280" y="700"/>
                </a:lnTo>
                <a:lnTo>
                  <a:pt x="4758" y="4519"/>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 name="Google Shape;13;p31"/>
          <p:cNvSpPr/>
          <p:nvPr/>
        </p:nvSpPr>
        <p:spPr>
          <a:xfrm>
            <a:off x="4184595" y="159467"/>
            <a:ext cx="12700" cy="27305"/>
          </a:xfrm>
          <a:custGeom>
            <a:rect b="b" l="l" r="r" t="t"/>
            <a:pathLst>
              <a:path extrusionOk="0" h="27305" w="12700">
                <a:moveTo>
                  <a:pt x="7488" y="0"/>
                </a:moveTo>
                <a:lnTo>
                  <a:pt x="4759" y="0"/>
                </a:lnTo>
                <a:lnTo>
                  <a:pt x="1887" y="1406"/>
                </a:lnTo>
                <a:lnTo>
                  <a:pt x="1400" y="1766"/>
                </a:lnTo>
                <a:lnTo>
                  <a:pt x="376" y="2808"/>
                </a:lnTo>
                <a:lnTo>
                  <a:pt x="25" y="3624"/>
                </a:lnTo>
                <a:lnTo>
                  <a:pt x="0" y="26985"/>
                </a:lnTo>
                <a:lnTo>
                  <a:pt x="12246" y="26985"/>
                </a:lnTo>
                <a:lnTo>
                  <a:pt x="7488"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 name="Google Shape;14;p31"/>
          <p:cNvSpPr/>
          <p:nvPr/>
        </p:nvSpPr>
        <p:spPr>
          <a:xfrm>
            <a:off x="4184595" y="159467"/>
            <a:ext cx="12700" cy="27305"/>
          </a:xfrm>
          <a:custGeom>
            <a:rect b="b" l="l" r="r" t="t"/>
            <a:pathLst>
              <a:path extrusionOk="0" h="27305" w="12700">
                <a:moveTo>
                  <a:pt x="11264" y="2199"/>
                </a:moveTo>
                <a:lnTo>
                  <a:pt x="10846" y="1766"/>
                </a:lnTo>
                <a:lnTo>
                  <a:pt x="10360" y="1406"/>
                </a:lnTo>
                <a:lnTo>
                  <a:pt x="9824" y="1134"/>
                </a:lnTo>
                <a:lnTo>
                  <a:pt x="7488" y="0"/>
                </a:lnTo>
                <a:lnTo>
                  <a:pt x="4759" y="0"/>
                </a:lnTo>
                <a:lnTo>
                  <a:pt x="2422" y="1134"/>
                </a:lnTo>
                <a:lnTo>
                  <a:pt x="1887" y="1406"/>
                </a:lnTo>
                <a:lnTo>
                  <a:pt x="1400" y="1766"/>
                </a:lnTo>
                <a:lnTo>
                  <a:pt x="983" y="2199"/>
                </a:lnTo>
                <a:lnTo>
                  <a:pt x="376" y="2808"/>
                </a:lnTo>
                <a:lnTo>
                  <a:pt x="25" y="3624"/>
                </a:lnTo>
                <a:lnTo>
                  <a:pt x="0" y="4483"/>
                </a:lnTo>
                <a:lnTo>
                  <a:pt x="0" y="26985"/>
                </a:lnTo>
                <a:lnTo>
                  <a:pt x="12246" y="26985"/>
                </a:lnTo>
                <a:lnTo>
                  <a:pt x="12246" y="4483"/>
                </a:lnTo>
                <a:lnTo>
                  <a:pt x="12221" y="3624"/>
                </a:lnTo>
                <a:lnTo>
                  <a:pt x="11870" y="2808"/>
                </a:lnTo>
                <a:lnTo>
                  <a:pt x="11264" y="2199"/>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31"/>
          <p:cNvSpPr/>
          <p:nvPr/>
        </p:nvSpPr>
        <p:spPr>
          <a:xfrm>
            <a:off x="4205931" y="159467"/>
            <a:ext cx="12700" cy="27305"/>
          </a:xfrm>
          <a:custGeom>
            <a:rect b="b" l="l" r="r" t="t"/>
            <a:pathLst>
              <a:path extrusionOk="0" h="27305" w="12700">
                <a:moveTo>
                  <a:pt x="7487" y="0"/>
                </a:moveTo>
                <a:lnTo>
                  <a:pt x="4758" y="0"/>
                </a:lnTo>
                <a:lnTo>
                  <a:pt x="1886" y="1406"/>
                </a:lnTo>
                <a:lnTo>
                  <a:pt x="1399" y="1766"/>
                </a:lnTo>
                <a:lnTo>
                  <a:pt x="376" y="2808"/>
                </a:lnTo>
                <a:lnTo>
                  <a:pt x="24" y="3624"/>
                </a:lnTo>
                <a:lnTo>
                  <a:pt x="0" y="26985"/>
                </a:lnTo>
                <a:lnTo>
                  <a:pt x="12245" y="26985"/>
                </a:lnTo>
                <a:lnTo>
                  <a:pt x="7487"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31"/>
          <p:cNvSpPr/>
          <p:nvPr/>
        </p:nvSpPr>
        <p:spPr>
          <a:xfrm>
            <a:off x="4205931" y="159467"/>
            <a:ext cx="12700" cy="27305"/>
          </a:xfrm>
          <a:custGeom>
            <a:rect b="b" l="l" r="r" t="t"/>
            <a:pathLst>
              <a:path extrusionOk="0" h="27305" w="12700">
                <a:moveTo>
                  <a:pt x="11263" y="2199"/>
                </a:moveTo>
                <a:lnTo>
                  <a:pt x="10845" y="1766"/>
                </a:lnTo>
                <a:lnTo>
                  <a:pt x="10359" y="1406"/>
                </a:lnTo>
                <a:lnTo>
                  <a:pt x="9823" y="1134"/>
                </a:lnTo>
                <a:lnTo>
                  <a:pt x="7487" y="0"/>
                </a:lnTo>
                <a:lnTo>
                  <a:pt x="4758" y="0"/>
                </a:lnTo>
                <a:lnTo>
                  <a:pt x="2422" y="1134"/>
                </a:lnTo>
                <a:lnTo>
                  <a:pt x="1886" y="1406"/>
                </a:lnTo>
                <a:lnTo>
                  <a:pt x="1399" y="1766"/>
                </a:lnTo>
                <a:lnTo>
                  <a:pt x="982" y="2199"/>
                </a:lnTo>
                <a:lnTo>
                  <a:pt x="376" y="2808"/>
                </a:lnTo>
                <a:lnTo>
                  <a:pt x="24" y="3624"/>
                </a:lnTo>
                <a:lnTo>
                  <a:pt x="0" y="4483"/>
                </a:lnTo>
                <a:lnTo>
                  <a:pt x="0" y="26985"/>
                </a:lnTo>
                <a:lnTo>
                  <a:pt x="12245" y="26985"/>
                </a:lnTo>
                <a:lnTo>
                  <a:pt x="12245" y="4483"/>
                </a:lnTo>
                <a:lnTo>
                  <a:pt x="12220" y="3624"/>
                </a:lnTo>
                <a:lnTo>
                  <a:pt x="11869" y="2808"/>
                </a:lnTo>
                <a:lnTo>
                  <a:pt x="11263" y="2199"/>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31"/>
          <p:cNvSpPr/>
          <p:nvPr/>
        </p:nvSpPr>
        <p:spPr>
          <a:xfrm>
            <a:off x="4198749" y="149469"/>
            <a:ext cx="5715" cy="5080"/>
          </a:xfrm>
          <a:custGeom>
            <a:rect b="b" l="l" r="r" t="t"/>
            <a:pathLst>
              <a:path extrusionOk="0" h="5080" w="5714">
                <a:moveTo>
                  <a:pt x="5280" y="0"/>
                </a:moveTo>
                <a:lnTo>
                  <a:pt x="0" y="0"/>
                </a:lnTo>
                <a:lnTo>
                  <a:pt x="0" y="700"/>
                </a:lnTo>
                <a:lnTo>
                  <a:pt x="522" y="4519"/>
                </a:lnTo>
                <a:lnTo>
                  <a:pt x="4758" y="4519"/>
                </a:lnTo>
                <a:lnTo>
                  <a:pt x="5280" y="700"/>
                </a:lnTo>
                <a:lnTo>
                  <a:pt x="5280"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31"/>
          <p:cNvSpPr/>
          <p:nvPr/>
        </p:nvSpPr>
        <p:spPr>
          <a:xfrm>
            <a:off x="4198749" y="149469"/>
            <a:ext cx="5715" cy="5080"/>
          </a:xfrm>
          <a:custGeom>
            <a:rect b="b" l="l" r="r" t="t"/>
            <a:pathLst>
              <a:path extrusionOk="0" h="5080" w="5714">
                <a:moveTo>
                  <a:pt x="4758" y="4519"/>
                </a:moveTo>
                <a:lnTo>
                  <a:pt x="522" y="4519"/>
                </a:lnTo>
                <a:lnTo>
                  <a:pt x="0" y="700"/>
                </a:lnTo>
                <a:lnTo>
                  <a:pt x="0" y="0"/>
                </a:lnTo>
                <a:lnTo>
                  <a:pt x="5280" y="0"/>
                </a:lnTo>
                <a:lnTo>
                  <a:pt x="5280" y="700"/>
                </a:lnTo>
                <a:lnTo>
                  <a:pt x="4758" y="4519"/>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 name="Google Shape;19;p31"/>
          <p:cNvSpPr/>
          <p:nvPr/>
        </p:nvSpPr>
        <p:spPr>
          <a:xfrm>
            <a:off x="4227265" y="159467"/>
            <a:ext cx="12700" cy="27305"/>
          </a:xfrm>
          <a:custGeom>
            <a:rect b="b" l="l" r="r" t="t"/>
            <a:pathLst>
              <a:path extrusionOk="0" h="27305" w="12700">
                <a:moveTo>
                  <a:pt x="7488" y="0"/>
                </a:moveTo>
                <a:lnTo>
                  <a:pt x="4759" y="0"/>
                </a:lnTo>
                <a:lnTo>
                  <a:pt x="1887" y="1406"/>
                </a:lnTo>
                <a:lnTo>
                  <a:pt x="1400" y="1766"/>
                </a:lnTo>
                <a:lnTo>
                  <a:pt x="377" y="2808"/>
                </a:lnTo>
                <a:lnTo>
                  <a:pt x="25" y="3624"/>
                </a:lnTo>
                <a:lnTo>
                  <a:pt x="0" y="26985"/>
                </a:lnTo>
                <a:lnTo>
                  <a:pt x="12246" y="26985"/>
                </a:lnTo>
                <a:lnTo>
                  <a:pt x="7488"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31"/>
          <p:cNvSpPr/>
          <p:nvPr/>
        </p:nvSpPr>
        <p:spPr>
          <a:xfrm>
            <a:off x="4227265" y="159467"/>
            <a:ext cx="12700" cy="27305"/>
          </a:xfrm>
          <a:custGeom>
            <a:rect b="b" l="l" r="r" t="t"/>
            <a:pathLst>
              <a:path extrusionOk="0" h="27305" w="12700">
                <a:moveTo>
                  <a:pt x="11264" y="2199"/>
                </a:moveTo>
                <a:lnTo>
                  <a:pt x="10846" y="1766"/>
                </a:lnTo>
                <a:lnTo>
                  <a:pt x="10361" y="1406"/>
                </a:lnTo>
                <a:lnTo>
                  <a:pt x="9824" y="1134"/>
                </a:lnTo>
                <a:lnTo>
                  <a:pt x="7488" y="0"/>
                </a:lnTo>
                <a:lnTo>
                  <a:pt x="4759" y="0"/>
                </a:lnTo>
                <a:lnTo>
                  <a:pt x="2422" y="1134"/>
                </a:lnTo>
                <a:lnTo>
                  <a:pt x="1887" y="1406"/>
                </a:lnTo>
                <a:lnTo>
                  <a:pt x="1400" y="1766"/>
                </a:lnTo>
                <a:lnTo>
                  <a:pt x="983" y="2199"/>
                </a:lnTo>
                <a:lnTo>
                  <a:pt x="377" y="2808"/>
                </a:lnTo>
                <a:lnTo>
                  <a:pt x="25" y="3624"/>
                </a:lnTo>
                <a:lnTo>
                  <a:pt x="0" y="4483"/>
                </a:lnTo>
                <a:lnTo>
                  <a:pt x="0" y="26985"/>
                </a:lnTo>
                <a:lnTo>
                  <a:pt x="12246" y="26985"/>
                </a:lnTo>
                <a:lnTo>
                  <a:pt x="12246" y="4483"/>
                </a:lnTo>
                <a:lnTo>
                  <a:pt x="12221" y="3624"/>
                </a:lnTo>
                <a:lnTo>
                  <a:pt x="11870" y="2808"/>
                </a:lnTo>
                <a:lnTo>
                  <a:pt x="11264" y="2199"/>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 name="Google Shape;21;p31"/>
          <p:cNvSpPr/>
          <p:nvPr/>
        </p:nvSpPr>
        <p:spPr>
          <a:xfrm>
            <a:off x="4220084" y="149469"/>
            <a:ext cx="5715" cy="5080"/>
          </a:xfrm>
          <a:custGeom>
            <a:rect b="b" l="l" r="r" t="t"/>
            <a:pathLst>
              <a:path extrusionOk="0" h="5080" w="5714">
                <a:moveTo>
                  <a:pt x="5280" y="0"/>
                </a:moveTo>
                <a:lnTo>
                  <a:pt x="0" y="0"/>
                </a:lnTo>
                <a:lnTo>
                  <a:pt x="0" y="700"/>
                </a:lnTo>
                <a:lnTo>
                  <a:pt x="521" y="4519"/>
                </a:lnTo>
                <a:lnTo>
                  <a:pt x="4758" y="4519"/>
                </a:lnTo>
                <a:lnTo>
                  <a:pt x="5280" y="700"/>
                </a:lnTo>
                <a:lnTo>
                  <a:pt x="5280"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31"/>
          <p:cNvSpPr/>
          <p:nvPr/>
        </p:nvSpPr>
        <p:spPr>
          <a:xfrm>
            <a:off x="4220084" y="149469"/>
            <a:ext cx="5715" cy="5080"/>
          </a:xfrm>
          <a:custGeom>
            <a:rect b="b" l="l" r="r" t="t"/>
            <a:pathLst>
              <a:path extrusionOk="0" h="5080" w="5714">
                <a:moveTo>
                  <a:pt x="4758" y="4519"/>
                </a:moveTo>
                <a:lnTo>
                  <a:pt x="521" y="4519"/>
                </a:lnTo>
                <a:lnTo>
                  <a:pt x="0" y="700"/>
                </a:lnTo>
                <a:lnTo>
                  <a:pt x="0" y="0"/>
                </a:lnTo>
                <a:lnTo>
                  <a:pt x="5280" y="0"/>
                </a:lnTo>
                <a:lnTo>
                  <a:pt x="5280" y="700"/>
                </a:lnTo>
                <a:lnTo>
                  <a:pt x="4758" y="4519"/>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31"/>
          <p:cNvSpPr/>
          <p:nvPr/>
        </p:nvSpPr>
        <p:spPr>
          <a:xfrm>
            <a:off x="4248601" y="159467"/>
            <a:ext cx="12700" cy="27305"/>
          </a:xfrm>
          <a:custGeom>
            <a:rect b="b" l="l" r="r" t="t"/>
            <a:pathLst>
              <a:path extrusionOk="0" h="27305" w="12700">
                <a:moveTo>
                  <a:pt x="7488" y="0"/>
                </a:moveTo>
                <a:lnTo>
                  <a:pt x="4758" y="0"/>
                </a:lnTo>
                <a:lnTo>
                  <a:pt x="1886" y="1406"/>
                </a:lnTo>
                <a:lnTo>
                  <a:pt x="1399" y="1766"/>
                </a:lnTo>
                <a:lnTo>
                  <a:pt x="376" y="2808"/>
                </a:lnTo>
                <a:lnTo>
                  <a:pt x="24" y="3624"/>
                </a:lnTo>
                <a:lnTo>
                  <a:pt x="0" y="26985"/>
                </a:lnTo>
                <a:lnTo>
                  <a:pt x="12246" y="26985"/>
                </a:lnTo>
                <a:lnTo>
                  <a:pt x="7488"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 name="Google Shape;24;p31"/>
          <p:cNvSpPr/>
          <p:nvPr/>
        </p:nvSpPr>
        <p:spPr>
          <a:xfrm>
            <a:off x="4248601" y="159467"/>
            <a:ext cx="12700" cy="27305"/>
          </a:xfrm>
          <a:custGeom>
            <a:rect b="b" l="l" r="r" t="t"/>
            <a:pathLst>
              <a:path extrusionOk="0" h="27305" w="12700">
                <a:moveTo>
                  <a:pt x="11263" y="2199"/>
                </a:moveTo>
                <a:lnTo>
                  <a:pt x="10845" y="1766"/>
                </a:lnTo>
                <a:lnTo>
                  <a:pt x="10360" y="1406"/>
                </a:lnTo>
                <a:lnTo>
                  <a:pt x="9823" y="1134"/>
                </a:lnTo>
                <a:lnTo>
                  <a:pt x="7488" y="0"/>
                </a:lnTo>
                <a:lnTo>
                  <a:pt x="4758" y="0"/>
                </a:lnTo>
                <a:lnTo>
                  <a:pt x="2422" y="1134"/>
                </a:lnTo>
                <a:lnTo>
                  <a:pt x="1886" y="1406"/>
                </a:lnTo>
                <a:lnTo>
                  <a:pt x="1399" y="1766"/>
                </a:lnTo>
                <a:lnTo>
                  <a:pt x="983" y="2199"/>
                </a:lnTo>
                <a:lnTo>
                  <a:pt x="376" y="2808"/>
                </a:lnTo>
                <a:lnTo>
                  <a:pt x="24" y="3624"/>
                </a:lnTo>
                <a:lnTo>
                  <a:pt x="0" y="4483"/>
                </a:lnTo>
                <a:lnTo>
                  <a:pt x="0" y="26985"/>
                </a:lnTo>
                <a:lnTo>
                  <a:pt x="12246" y="26985"/>
                </a:lnTo>
                <a:lnTo>
                  <a:pt x="12246" y="4483"/>
                </a:lnTo>
                <a:lnTo>
                  <a:pt x="12220" y="3624"/>
                </a:lnTo>
                <a:lnTo>
                  <a:pt x="11869" y="2808"/>
                </a:lnTo>
                <a:lnTo>
                  <a:pt x="11263" y="2199"/>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31"/>
          <p:cNvSpPr/>
          <p:nvPr/>
        </p:nvSpPr>
        <p:spPr>
          <a:xfrm>
            <a:off x="4241419" y="149469"/>
            <a:ext cx="5715" cy="5080"/>
          </a:xfrm>
          <a:custGeom>
            <a:rect b="b" l="l" r="r" t="t"/>
            <a:pathLst>
              <a:path extrusionOk="0" h="5080" w="5714">
                <a:moveTo>
                  <a:pt x="5280" y="0"/>
                </a:moveTo>
                <a:lnTo>
                  <a:pt x="0" y="0"/>
                </a:lnTo>
                <a:lnTo>
                  <a:pt x="0" y="700"/>
                </a:lnTo>
                <a:lnTo>
                  <a:pt x="522" y="4519"/>
                </a:lnTo>
                <a:lnTo>
                  <a:pt x="4758" y="4519"/>
                </a:lnTo>
                <a:lnTo>
                  <a:pt x="5280" y="700"/>
                </a:lnTo>
                <a:lnTo>
                  <a:pt x="5280"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 name="Google Shape;26;p31"/>
          <p:cNvSpPr/>
          <p:nvPr/>
        </p:nvSpPr>
        <p:spPr>
          <a:xfrm>
            <a:off x="4241419" y="149469"/>
            <a:ext cx="5715" cy="5080"/>
          </a:xfrm>
          <a:custGeom>
            <a:rect b="b" l="l" r="r" t="t"/>
            <a:pathLst>
              <a:path extrusionOk="0" h="5080" w="5714">
                <a:moveTo>
                  <a:pt x="4758" y="4519"/>
                </a:moveTo>
                <a:lnTo>
                  <a:pt x="522" y="4519"/>
                </a:lnTo>
                <a:lnTo>
                  <a:pt x="0" y="700"/>
                </a:lnTo>
                <a:lnTo>
                  <a:pt x="0" y="0"/>
                </a:lnTo>
                <a:lnTo>
                  <a:pt x="5280" y="0"/>
                </a:lnTo>
                <a:lnTo>
                  <a:pt x="5280" y="700"/>
                </a:lnTo>
                <a:lnTo>
                  <a:pt x="4758" y="4519"/>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 name="Google Shape;27;p31"/>
          <p:cNvSpPr/>
          <p:nvPr/>
        </p:nvSpPr>
        <p:spPr>
          <a:xfrm>
            <a:off x="4262754" y="149469"/>
            <a:ext cx="5715" cy="5080"/>
          </a:xfrm>
          <a:custGeom>
            <a:rect b="b" l="l" r="r" t="t"/>
            <a:pathLst>
              <a:path extrusionOk="0" h="5080" w="5714">
                <a:moveTo>
                  <a:pt x="5280" y="0"/>
                </a:moveTo>
                <a:lnTo>
                  <a:pt x="0" y="0"/>
                </a:lnTo>
                <a:lnTo>
                  <a:pt x="0" y="700"/>
                </a:lnTo>
                <a:lnTo>
                  <a:pt x="522" y="4519"/>
                </a:lnTo>
                <a:lnTo>
                  <a:pt x="4758" y="4519"/>
                </a:lnTo>
                <a:lnTo>
                  <a:pt x="5280" y="700"/>
                </a:lnTo>
                <a:lnTo>
                  <a:pt x="5280"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 name="Google Shape;28;p31"/>
          <p:cNvSpPr/>
          <p:nvPr/>
        </p:nvSpPr>
        <p:spPr>
          <a:xfrm>
            <a:off x="4262754" y="149469"/>
            <a:ext cx="5715" cy="5080"/>
          </a:xfrm>
          <a:custGeom>
            <a:rect b="b" l="l" r="r" t="t"/>
            <a:pathLst>
              <a:path extrusionOk="0" h="5080" w="5714">
                <a:moveTo>
                  <a:pt x="4758" y="4519"/>
                </a:moveTo>
                <a:lnTo>
                  <a:pt x="522" y="4519"/>
                </a:lnTo>
                <a:lnTo>
                  <a:pt x="0" y="700"/>
                </a:lnTo>
                <a:lnTo>
                  <a:pt x="0" y="0"/>
                </a:lnTo>
                <a:lnTo>
                  <a:pt x="5280" y="0"/>
                </a:lnTo>
                <a:lnTo>
                  <a:pt x="5280" y="700"/>
                </a:lnTo>
                <a:lnTo>
                  <a:pt x="4758" y="4519"/>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31"/>
          <p:cNvSpPr/>
          <p:nvPr/>
        </p:nvSpPr>
        <p:spPr>
          <a:xfrm>
            <a:off x="4251556" y="205042"/>
            <a:ext cx="6985" cy="6350"/>
          </a:xfrm>
          <a:custGeom>
            <a:rect b="b" l="l" r="r" t="t"/>
            <a:pathLst>
              <a:path extrusionOk="0" h="6350" w="6985">
                <a:moveTo>
                  <a:pt x="6747" y="0"/>
                </a:moveTo>
                <a:lnTo>
                  <a:pt x="0" y="0"/>
                </a:lnTo>
                <a:lnTo>
                  <a:pt x="0" y="5902"/>
                </a:lnTo>
                <a:lnTo>
                  <a:pt x="6747" y="5902"/>
                </a:lnTo>
                <a:lnTo>
                  <a:pt x="6747"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31"/>
          <p:cNvSpPr/>
          <p:nvPr/>
        </p:nvSpPr>
        <p:spPr>
          <a:xfrm>
            <a:off x="4251556" y="205042"/>
            <a:ext cx="6985" cy="6350"/>
          </a:xfrm>
          <a:custGeom>
            <a:rect b="b" l="l" r="r" t="t"/>
            <a:pathLst>
              <a:path extrusionOk="0" h="6350" w="6985">
                <a:moveTo>
                  <a:pt x="6747" y="0"/>
                </a:moveTo>
                <a:lnTo>
                  <a:pt x="6747" y="5902"/>
                </a:lnTo>
                <a:lnTo>
                  <a:pt x="0" y="5902"/>
                </a:lnTo>
                <a:lnTo>
                  <a:pt x="0" y="0"/>
                </a:lnTo>
                <a:lnTo>
                  <a:pt x="6747" y="0"/>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31"/>
          <p:cNvSpPr/>
          <p:nvPr/>
        </p:nvSpPr>
        <p:spPr>
          <a:xfrm>
            <a:off x="4250489" y="195712"/>
            <a:ext cx="8890" cy="4445"/>
          </a:xfrm>
          <a:custGeom>
            <a:rect b="b" l="l" r="r" t="t"/>
            <a:pathLst>
              <a:path extrusionOk="0" h="4444" w="8889">
                <a:moveTo>
                  <a:pt x="8879" y="0"/>
                </a:moveTo>
                <a:lnTo>
                  <a:pt x="0" y="0"/>
                </a:lnTo>
                <a:lnTo>
                  <a:pt x="0" y="3978"/>
                </a:lnTo>
                <a:lnTo>
                  <a:pt x="8879" y="3978"/>
                </a:lnTo>
                <a:lnTo>
                  <a:pt x="8879"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31"/>
          <p:cNvSpPr/>
          <p:nvPr/>
        </p:nvSpPr>
        <p:spPr>
          <a:xfrm>
            <a:off x="4250489" y="195712"/>
            <a:ext cx="8890" cy="4445"/>
          </a:xfrm>
          <a:custGeom>
            <a:rect b="b" l="l" r="r" t="t"/>
            <a:pathLst>
              <a:path extrusionOk="0" h="4444" w="8889">
                <a:moveTo>
                  <a:pt x="8879" y="0"/>
                </a:moveTo>
                <a:lnTo>
                  <a:pt x="8879" y="3978"/>
                </a:lnTo>
                <a:lnTo>
                  <a:pt x="0" y="3978"/>
                </a:lnTo>
                <a:lnTo>
                  <a:pt x="0" y="0"/>
                </a:lnTo>
                <a:lnTo>
                  <a:pt x="8879" y="0"/>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31"/>
          <p:cNvSpPr/>
          <p:nvPr/>
        </p:nvSpPr>
        <p:spPr>
          <a:xfrm>
            <a:off x="4152519" y="94513"/>
            <a:ext cx="119380" cy="121285"/>
          </a:xfrm>
          <a:custGeom>
            <a:rect b="b" l="l" r="r" t="t"/>
            <a:pathLst>
              <a:path extrusionOk="0" h="121285" w="119379">
                <a:moveTo>
                  <a:pt x="20040" y="110718"/>
                </a:moveTo>
                <a:lnTo>
                  <a:pt x="13284" y="110718"/>
                </a:lnTo>
                <a:lnTo>
                  <a:pt x="13284" y="116433"/>
                </a:lnTo>
                <a:lnTo>
                  <a:pt x="20040" y="116433"/>
                </a:lnTo>
                <a:lnTo>
                  <a:pt x="20040" y="110718"/>
                </a:lnTo>
                <a:close/>
              </a:path>
              <a:path extrusionOk="0" h="121285" w="119379">
                <a:moveTo>
                  <a:pt x="44221" y="103593"/>
                </a:moveTo>
                <a:lnTo>
                  <a:pt x="41529" y="100901"/>
                </a:lnTo>
                <a:lnTo>
                  <a:pt x="34874" y="100901"/>
                </a:lnTo>
                <a:lnTo>
                  <a:pt x="32169" y="103593"/>
                </a:lnTo>
                <a:lnTo>
                  <a:pt x="32245" y="121056"/>
                </a:lnTo>
                <a:lnTo>
                  <a:pt x="44157" y="121056"/>
                </a:lnTo>
                <a:lnTo>
                  <a:pt x="44221" y="103593"/>
                </a:lnTo>
                <a:close/>
              </a:path>
              <a:path extrusionOk="0" h="121285" w="119379">
                <a:moveTo>
                  <a:pt x="65557" y="103949"/>
                </a:moveTo>
                <a:lnTo>
                  <a:pt x="62852" y="101244"/>
                </a:lnTo>
                <a:lnTo>
                  <a:pt x="56210" y="101244"/>
                </a:lnTo>
                <a:lnTo>
                  <a:pt x="53505" y="103949"/>
                </a:lnTo>
                <a:lnTo>
                  <a:pt x="53581" y="121056"/>
                </a:lnTo>
                <a:lnTo>
                  <a:pt x="65493" y="121056"/>
                </a:lnTo>
                <a:lnTo>
                  <a:pt x="65557" y="103949"/>
                </a:lnTo>
                <a:close/>
              </a:path>
              <a:path extrusionOk="0" h="121285" w="119379">
                <a:moveTo>
                  <a:pt x="86893" y="103835"/>
                </a:moveTo>
                <a:lnTo>
                  <a:pt x="84188" y="101130"/>
                </a:lnTo>
                <a:lnTo>
                  <a:pt x="77546" y="101130"/>
                </a:lnTo>
                <a:lnTo>
                  <a:pt x="74841" y="103835"/>
                </a:lnTo>
                <a:lnTo>
                  <a:pt x="74904" y="121056"/>
                </a:lnTo>
                <a:lnTo>
                  <a:pt x="86829" y="121056"/>
                </a:lnTo>
                <a:lnTo>
                  <a:pt x="86893" y="103835"/>
                </a:lnTo>
                <a:close/>
              </a:path>
              <a:path extrusionOk="0" h="121285" w="119379">
                <a:moveTo>
                  <a:pt x="119100" y="33832"/>
                </a:moveTo>
                <a:lnTo>
                  <a:pt x="116078" y="33832"/>
                </a:lnTo>
                <a:lnTo>
                  <a:pt x="115735" y="33451"/>
                </a:lnTo>
                <a:lnTo>
                  <a:pt x="95846" y="10401"/>
                </a:lnTo>
                <a:lnTo>
                  <a:pt x="93776" y="7683"/>
                </a:lnTo>
                <a:lnTo>
                  <a:pt x="93764" y="6705"/>
                </a:lnTo>
                <a:lnTo>
                  <a:pt x="93662" y="1384"/>
                </a:lnTo>
                <a:lnTo>
                  <a:pt x="93256" y="482"/>
                </a:lnTo>
                <a:lnTo>
                  <a:pt x="92875" y="152"/>
                </a:lnTo>
                <a:lnTo>
                  <a:pt x="92405" y="0"/>
                </a:lnTo>
                <a:lnTo>
                  <a:pt x="91909" y="0"/>
                </a:lnTo>
                <a:lnTo>
                  <a:pt x="91440" y="152"/>
                </a:lnTo>
                <a:lnTo>
                  <a:pt x="91059" y="482"/>
                </a:lnTo>
                <a:lnTo>
                  <a:pt x="90639" y="1384"/>
                </a:lnTo>
                <a:lnTo>
                  <a:pt x="90538" y="6705"/>
                </a:lnTo>
                <a:lnTo>
                  <a:pt x="28524" y="6705"/>
                </a:lnTo>
                <a:lnTo>
                  <a:pt x="28422" y="1384"/>
                </a:lnTo>
                <a:lnTo>
                  <a:pt x="28003" y="482"/>
                </a:lnTo>
                <a:lnTo>
                  <a:pt x="27622" y="152"/>
                </a:lnTo>
                <a:lnTo>
                  <a:pt x="27165" y="0"/>
                </a:lnTo>
                <a:lnTo>
                  <a:pt x="26657" y="0"/>
                </a:lnTo>
                <a:lnTo>
                  <a:pt x="26187" y="152"/>
                </a:lnTo>
                <a:lnTo>
                  <a:pt x="25806" y="482"/>
                </a:lnTo>
                <a:lnTo>
                  <a:pt x="25400" y="1384"/>
                </a:lnTo>
                <a:lnTo>
                  <a:pt x="25336" y="7683"/>
                </a:lnTo>
                <a:lnTo>
                  <a:pt x="23317" y="10401"/>
                </a:lnTo>
                <a:lnTo>
                  <a:pt x="2997" y="33832"/>
                </a:lnTo>
                <a:lnTo>
                  <a:pt x="12" y="33832"/>
                </a:lnTo>
                <a:lnTo>
                  <a:pt x="0" y="38265"/>
                </a:lnTo>
                <a:lnTo>
                  <a:pt x="12560" y="38265"/>
                </a:lnTo>
                <a:lnTo>
                  <a:pt x="12560" y="33451"/>
                </a:lnTo>
                <a:lnTo>
                  <a:pt x="21158" y="33451"/>
                </a:lnTo>
                <a:lnTo>
                  <a:pt x="21158" y="38265"/>
                </a:lnTo>
                <a:lnTo>
                  <a:pt x="33896" y="38265"/>
                </a:lnTo>
                <a:lnTo>
                  <a:pt x="33896" y="33451"/>
                </a:lnTo>
                <a:lnTo>
                  <a:pt x="42494" y="33451"/>
                </a:lnTo>
                <a:lnTo>
                  <a:pt x="42494" y="38265"/>
                </a:lnTo>
                <a:lnTo>
                  <a:pt x="55232" y="38265"/>
                </a:lnTo>
                <a:lnTo>
                  <a:pt x="55232" y="33451"/>
                </a:lnTo>
                <a:lnTo>
                  <a:pt x="63830" y="33451"/>
                </a:lnTo>
                <a:lnTo>
                  <a:pt x="63830" y="38265"/>
                </a:lnTo>
                <a:lnTo>
                  <a:pt x="76568" y="38265"/>
                </a:lnTo>
                <a:lnTo>
                  <a:pt x="76568" y="33451"/>
                </a:lnTo>
                <a:lnTo>
                  <a:pt x="85166" y="33451"/>
                </a:lnTo>
                <a:lnTo>
                  <a:pt x="85166" y="38265"/>
                </a:lnTo>
                <a:lnTo>
                  <a:pt x="97904" y="38265"/>
                </a:lnTo>
                <a:lnTo>
                  <a:pt x="97904" y="33451"/>
                </a:lnTo>
                <a:lnTo>
                  <a:pt x="106502" y="33451"/>
                </a:lnTo>
                <a:lnTo>
                  <a:pt x="106502" y="38265"/>
                </a:lnTo>
                <a:lnTo>
                  <a:pt x="119075" y="38265"/>
                </a:lnTo>
                <a:lnTo>
                  <a:pt x="119100" y="33832"/>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 name="Google Shape;34;p31"/>
          <p:cNvSpPr/>
          <p:nvPr/>
        </p:nvSpPr>
        <p:spPr>
          <a:xfrm>
            <a:off x="4165812" y="205224"/>
            <a:ext cx="6985" cy="5715"/>
          </a:xfrm>
          <a:custGeom>
            <a:rect b="b" l="l" r="r" t="t"/>
            <a:pathLst>
              <a:path extrusionOk="0" h="5714" w="6985">
                <a:moveTo>
                  <a:pt x="6747" y="0"/>
                </a:moveTo>
                <a:lnTo>
                  <a:pt x="6747" y="5720"/>
                </a:lnTo>
                <a:lnTo>
                  <a:pt x="0" y="5720"/>
                </a:lnTo>
                <a:lnTo>
                  <a:pt x="0" y="0"/>
                </a:lnTo>
                <a:lnTo>
                  <a:pt x="6747" y="0"/>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 name="Google Shape;35;p31"/>
          <p:cNvSpPr/>
          <p:nvPr/>
        </p:nvSpPr>
        <p:spPr>
          <a:xfrm>
            <a:off x="4164745" y="195712"/>
            <a:ext cx="8890" cy="4445"/>
          </a:xfrm>
          <a:custGeom>
            <a:rect b="b" l="l" r="r" t="t"/>
            <a:pathLst>
              <a:path extrusionOk="0" h="4444" w="8889">
                <a:moveTo>
                  <a:pt x="8879" y="0"/>
                </a:moveTo>
                <a:lnTo>
                  <a:pt x="0" y="0"/>
                </a:lnTo>
                <a:lnTo>
                  <a:pt x="0" y="3978"/>
                </a:lnTo>
                <a:lnTo>
                  <a:pt x="8879" y="3978"/>
                </a:lnTo>
                <a:lnTo>
                  <a:pt x="8879"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31"/>
          <p:cNvSpPr/>
          <p:nvPr/>
        </p:nvSpPr>
        <p:spPr>
          <a:xfrm>
            <a:off x="4164745" y="195712"/>
            <a:ext cx="8890" cy="4445"/>
          </a:xfrm>
          <a:custGeom>
            <a:rect b="b" l="l" r="r" t="t"/>
            <a:pathLst>
              <a:path extrusionOk="0" h="4444" w="8889">
                <a:moveTo>
                  <a:pt x="8879" y="0"/>
                </a:moveTo>
                <a:lnTo>
                  <a:pt x="8879" y="3978"/>
                </a:lnTo>
                <a:lnTo>
                  <a:pt x="0" y="3978"/>
                </a:lnTo>
                <a:lnTo>
                  <a:pt x="0" y="0"/>
                </a:lnTo>
                <a:lnTo>
                  <a:pt x="8879" y="0"/>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31"/>
          <p:cNvSpPr/>
          <p:nvPr/>
        </p:nvSpPr>
        <p:spPr>
          <a:xfrm>
            <a:off x="3939197" y="88188"/>
            <a:ext cx="356870" cy="128270"/>
          </a:xfrm>
          <a:custGeom>
            <a:rect b="b" l="l" r="r" t="t"/>
            <a:pathLst>
              <a:path extrusionOk="0" h="128270" w="356870">
                <a:moveTo>
                  <a:pt x="5181" y="124968"/>
                </a:moveTo>
                <a:lnTo>
                  <a:pt x="0" y="124968"/>
                </a:lnTo>
                <a:lnTo>
                  <a:pt x="0" y="128244"/>
                </a:lnTo>
                <a:lnTo>
                  <a:pt x="5181" y="128244"/>
                </a:lnTo>
                <a:lnTo>
                  <a:pt x="5181" y="124968"/>
                </a:lnTo>
                <a:close/>
              </a:path>
              <a:path extrusionOk="0" h="128270" w="356870">
                <a:moveTo>
                  <a:pt x="192938" y="87744"/>
                </a:moveTo>
                <a:lnTo>
                  <a:pt x="188925" y="87744"/>
                </a:lnTo>
                <a:lnTo>
                  <a:pt x="188925" y="96596"/>
                </a:lnTo>
                <a:lnTo>
                  <a:pt x="192938" y="96596"/>
                </a:lnTo>
                <a:lnTo>
                  <a:pt x="192938" y="87744"/>
                </a:lnTo>
                <a:close/>
              </a:path>
              <a:path extrusionOk="0" h="128270" w="356870">
                <a:moveTo>
                  <a:pt x="192938" y="72186"/>
                </a:moveTo>
                <a:lnTo>
                  <a:pt x="191884" y="70231"/>
                </a:lnTo>
                <a:lnTo>
                  <a:pt x="189496" y="70650"/>
                </a:lnTo>
                <a:lnTo>
                  <a:pt x="188925" y="72186"/>
                </a:lnTo>
                <a:lnTo>
                  <a:pt x="188925" y="80352"/>
                </a:lnTo>
                <a:lnTo>
                  <a:pt x="192938" y="80352"/>
                </a:lnTo>
                <a:lnTo>
                  <a:pt x="192938" y="72186"/>
                </a:lnTo>
                <a:close/>
              </a:path>
              <a:path extrusionOk="0" h="128270" w="356870">
                <a:moveTo>
                  <a:pt x="192951" y="107327"/>
                </a:moveTo>
                <a:lnTo>
                  <a:pt x="188937" y="107327"/>
                </a:lnTo>
                <a:lnTo>
                  <a:pt x="188937" y="116484"/>
                </a:lnTo>
                <a:lnTo>
                  <a:pt x="192951" y="116484"/>
                </a:lnTo>
                <a:lnTo>
                  <a:pt x="192951" y="107327"/>
                </a:lnTo>
                <a:close/>
              </a:path>
              <a:path extrusionOk="0" h="128270" w="356870">
                <a:moveTo>
                  <a:pt x="192963" y="124599"/>
                </a:moveTo>
                <a:lnTo>
                  <a:pt x="188899" y="124599"/>
                </a:lnTo>
                <a:lnTo>
                  <a:pt x="188899" y="128130"/>
                </a:lnTo>
                <a:lnTo>
                  <a:pt x="192963" y="128130"/>
                </a:lnTo>
                <a:lnTo>
                  <a:pt x="192963" y="124599"/>
                </a:lnTo>
                <a:close/>
              </a:path>
              <a:path extrusionOk="0" h="128270" w="356870">
                <a:moveTo>
                  <a:pt x="200545" y="107327"/>
                </a:moveTo>
                <a:lnTo>
                  <a:pt x="196532" y="107327"/>
                </a:lnTo>
                <a:lnTo>
                  <a:pt x="196532" y="116484"/>
                </a:lnTo>
                <a:lnTo>
                  <a:pt x="200545" y="116484"/>
                </a:lnTo>
                <a:lnTo>
                  <a:pt x="200545" y="107327"/>
                </a:lnTo>
                <a:close/>
              </a:path>
              <a:path extrusionOk="0" h="128270" w="356870">
                <a:moveTo>
                  <a:pt x="200545" y="87744"/>
                </a:moveTo>
                <a:lnTo>
                  <a:pt x="196532" y="87744"/>
                </a:lnTo>
                <a:lnTo>
                  <a:pt x="196532" y="96596"/>
                </a:lnTo>
                <a:lnTo>
                  <a:pt x="200545" y="96596"/>
                </a:lnTo>
                <a:lnTo>
                  <a:pt x="200545" y="87744"/>
                </a:lnTo>
                <a:close/>
              </a:path>
              <a:path extrusionOk="0" h="128270" w="356870">
                <a:moveTo>
                  <a:pt x="200545" y="72186"/>
                </a:moveTo>
                <a:lnTo>
                  <a:pt x="199796" y="70294"/>
                </a:lnTo>
                <a:lnTo>
                  <a:pt x="196977" y="70294"/>
                </a:lnTo>
                <a:lnTo>
                  <a:pt x="196532" y="72186"/>
                </a:lnTo>
                <a:lnTo>
                  <a:pt x="196532" y="80352"/>
                </a:lnTo>
                <a:lnTo>
                  <a:pt x="200545" y="80352"/>
                </a:lnTo>
                <a:lnTo>
                  <a:pt x="200545" y="72186"/>
                </a:lnTo>
                <a:close/>
              </a:path>
              <a:path extrusionOk="0" h="128270" w="356870">
                <a:moveTo>
                  <a:pt x="200571" y="124599"/>
                </a:moveTo>
                <a:lnTo>
                  <a:pt x="196494" y="124599"/>
                </a:lnTo>
                <a:lnTo>
                  <a:pt x="196494" y="128130"/>
                </a:lnTo>
                <a:lnTo>
                  <a:pt x="200571" y="128130"/>
                </a:lnTo>
                <a:lnTo>
                  <a:pt x="200571" y="124599"/>
                </a:lnTo>
                <a:close/>
              </a:path>
              <a:path extrusionOk="0" h="128270" w="356870">
                <a:moveTo>
                  <a:pt x="207632" y="87744"/>
                </a:moveTo>
                <a:lnTo>
                  <a:pt x="203631" y="87744"/>
                </a:lnTo>
                <a:lnTo>
                  <a:pt x="203631" y="96596"/>
                </a:lnTo>
                <a:lnTo>
                  <a:pt x="207632" y="96596"/>
                </a:lnTo>
                <a:lnTo>
                  <a:pt x="207632" y="87744"/>
                </a:lnTo>
                <a:close/>
              </a:path>
              <a:path extrusionOk="0" h="128270" w="356870">
                <a:moveTo>
                  <a:pt x="207632" y="72186"/>
                </a:moveTo>
                <a:lnTo>
                  <a:pt x="206946" y="70535"/>
                </a:lnTo>
                <a:lnTo>
                  <a:pt x="204444" y="70535"/>
                </a:lnTo>
                <a:lnTo>
                  <a:pt x="203631" y="72186"/>
                </a:lnTo>
                <a:lnTo>
                  <a:pt x="203631" y="80352"/>
                </a:lnTo>
                <a:lnTo>
                  <a:pt x="207632" y="80352"/>
                </a:lnTo>
                <a:lnTo>
                  <a:pt x="207632" y="72186"/>
                </a:lnTo>
                <a:close/>
              </a:path>
              <a:path extrusionOk="0" h="128270" w="356870">
                <a:moveTo>
                  <a:pt x="207759" y="107327"/>
                </a:moveTo>
                <a:lnTo>
                  <a:pt x="203758" y="107327"/>
                </a:lnTo>
                <a:lnTo>
                  <a:pt x="203758" y="116484"/>
                </a:lnTo>
                <a:lnTo>
                  <a:pt x="207759" y="116484"/>
                </a:lnTo>
                <a:lnTo>
                  <a:pt x="207759" y="107327"/>
                </a:lnTo>
                <a:close/>
              </a:path>
              <a:path extrusionOk="0" h="128270" w="356870">
                <a:moveTo>
                  <a:pt x="207810" y="124599"/>
                </a:moveTo>
                <a:lnTo>
                  <a:pt x="203733" y="124599"/>
                </a:lnTo>
                <a:lnTo>
                  <a:pt x="203733" y="128130"/>
                </a:lnTo>
                <a:lnTo>
                  <a:pt x="207810" y="128130"/>
                </a:lnTo>
                <a:lnTo>
                  <a:pt x="207810" y="124599"/>
                </a:lnTo>
                <a:close/>
              </a:path>
              <a:path extrusionOk="0" h="128270" w="356870">
                <a:moveTo>
                  <a:pt x="208483" y="35560"/>
                </a:moveTo>
                <a:lnTo>
                  <a:pt x="200418" y="10769"/>
                </a:lnTo>
                <a:lnTo>
                  <a:pt x="200418" y="9182"/>
                </a:lnTo>
                <a:lnTo>
                  <a:pt x="199682" y="9182"/>
                </a:lnTo>
                <a:lnTo>
                  <a:pt x="199682" y="4648"/>
                </a:lnTo>
                <a:lnTo>
                  <a:pt x="199364" y="2908"/>
                </a:lnTo>
                <a:lnTo>
                  <a:pt x="198539" y="0"/>
                </a:lnTo>
                <a:lnTo>
                  <a:pt x="197713" y="2908"/>
                </a:lnTo>
                <a:lnTo>
                  <a:pt x="197396" y="4648"/>
                </a:lnTo>
                <a:lnTo>
                  <a:pt x="197396" y="9182"/>
                </a:lnTo>
                <a:lnTo>
                  <a:pt x="196659" y="9182"/>
                </a:lnTo>
                <a:lnTo>
                  <a:pt x="196659" y="10769"/>
                </a:lnTo>
                <a:lnTo>
                  <a:pt x="188607" y="35560"/>
                </a:lnTo>
                <a:lnTo>
                  <a:pt x="189217" y="36728"/>
                </a:lnTo>
                <a:lnTo>
                  <a:pt x="189458" y="38569"/>
                </a:lnTo>
                <a:lnTo>
                  <a:pt x="207645" y="38569"/>
                </a:lnTo>
                <a:lnTo>
                  <a:pt x="207733" y="37401"/>
                </a:lnTo>
                <a:lnTo>
                  <a:pt x="208114" y="36283"/>
                </a:lnTo>
                <a:lnTo>
                  <a:pt x="208483" y="35560"/>
                </a:lnTo>
                <a:close/>
              </a:path>
              <a:path extrusionOk="0" h="128270" w="356870">
                <a:moveTo>
                  <a:pt x="341655" y="87744"/>
                </a:moveTo>
                <a:lnTo>
                  <a:pt x="337642" y="87744"/>
                </a:lnTo>
                <a:lnTo>
                  <a:pt x="337642" y="96596"/>
                </a:lnTo>
                <a:lnTo>
                  <a:pt x="341655" y="96596"/>
                </a:lnTo>
                <a:lnTo>
                  <a:pt x="341655" y="87744"/>
                </a:lnTo>
                <a:close/>
              </a:path>
              <a:path extrusionOk="0" h="128270" w="356870">
                <a:moveTo>
                  <a:pt x="341655" y="72186"/>
                </a:moveTo>
                <a:lnTo>
                  <a:pt x="340601" y="70231"/>
                </a:lnTo>
                <a:lnTo>
                  <a:pt x="338213" y="70650"/>
                </a:lnTo>
                <a:lnTo>
                  <a:pt x="337642" y="72186"/>
                </a:lnTo>
                <a:lnTo>
                  <a:pt x="337642" y="80352"/>
                </a:lnTo>
                <a:lnTo>
                  <a:pt x="341655" y="80352"/>
                </a:lnTo>
                <a:lnTo>
                  <a:pt x="341655" y="72186"/>
                </a:lnTo>
                <a:close/>
              </a:path>
              <a:path extrusionOk="0" h="128270" w="356870">
                <a:moveTo>
                  <a:pt x="341668" y="107327"/>
                </a:moveTo>
                <a:lnTo>
                  <a:pt x="337654" y="107327"/>
                </a:lnTo>
                <a:lnTo>
                  <a:pt x="337654" y="116484"/>
                </a:lnTo>
                <a:lnTo>
                  <a:pt x="341668" y="116484"/>
                </a:lnTo>
                <a:lnTo>
                  <a:pt x="341668" y="107327"/>
                </a:lnTo>
                <a:close/>
              </a:path>
              <a:path extrusionOk="0" h="128270" w="356870">
                <a:moveTo>
                  <a:pt x="341680" y="124599"/>
                </a:moveTo>
                <a:lnTo>
                  <a:pt x="337616" y="124599"/>
                </a:lnTo>
                <a:lnTo>
                  <a:pt x="337616" y="128130"/>
                </a:lnTo>
                <a:lnTo>
                  <a:pt x="341680" y="128130"/>
                </a:lnTo>
                <a:lnTo>
                  <a:pt x="341680" y="124599"/>
                </a:lnTo>
                <a:close/>
              </a:path>
              <a:path extrusionOk="0" h="128270" w="356870">
                <a:moveTo>
                  <a:pt x="349262" y="107327"/>
                </a:moveTo>
                <a:lnTo>
                  <a:pt x="345249" y="107327"/>
                </a:lnTo>
                <a:lnTo>
                  <a:pt x="345249" y="116484"/>
                </a:lnTo>
                <a:lnTo>
                  <a:pt x="349262" y="116484"/>
                </a:lnTo>
                <a:lnTo>
                  <a:pt x="349262" y="107327"/>
                </a:lnTo>
                <a:close/>
              </a:path>
              <a:path extrusionOk="0" h="128270" w="356870">
                <a:moveTo>
                  <a:pt x="349262" y="87744"/>
                </a:moveTo>
                <a:lnTo>
                  <a:pt x="345249" y="87744"/>
                </a:lnTo>
                <a:lnTo>
                  <a:pt x="345249" y="96596"/>
                </a:lnTo>
                <a:lnTo>
                  <a:pt x="349262" y="96596"/>
                </a:lnTo>
                <a:lnTo>
                  <a:pt x="349262" y="87744"/>
                </a:lnTo>
                <a:close/>
              </a:path>
              <a:path extrusionOk="0" h="128270" w="356870">
                <a:moveTo>
                  <a:pt x="349262" y="72186"/>
                </a:moveTo>
                <a:lnTo>
                  <a:pt x="348513" y="70294"/>
                </a:lnTo>
                <a:lnTo>
                  <a:pt x="345694" y="70294"/>
                </a:lnTo>
                <a:lnTo>
                  <a:pt x="345249" y="72186"/>
                </a:lnTo>
                <a:lnTo>
                  <a:pt x="345249" y="80352"/>
                </a:lnTo>
                <a:lnTo>
                  <a:pt x="349262" y="80352"/>
                </a:lnTo>
                <a:lnTo>
                  <a:pt x="349262" y="72186"/>
                </a:lnTo>
                <a:close/>
              </a:path>
              <a:path extrusionOk="0" h="128270" w="356870">
                <a:moveTo>
                  <a:pt x="349288" y="124599"/>
                </a:moveTo>
                <a:lnTo>
                  <a:pt x="345211" y="124599"/>
                </a:lnTo>
                <a:lnTo>
                  <a:pt x="345211" y="128130"/>
                </a:lnTo>
                <a:lnTo>
                  <a:pt x="349288" y="128130"/>
                </a:lnTo>
                <a:lnTo>
                  <a:pt x="349288" y="124599"/>
                </a:lnTo>
                <a:close/>
              </a:path>
              <a:path extrusionOk="0" h="128270" w="356870">
                <a:moveTo>
                  <a:pt x="356349" y="87744"/>
                </a:moveTo>
                <a:lnTo>
                  <a:pt x="352348" y="87744"/>
                </a:lnTo>
                <a:lnTo>
                  <a:pt x="352348" y="96596"/>
                </a:lnTo>
                <a:lnTo>
                  <a:pt x="356349" y="96596"/>
                </a:lnTo>
                <a:lnTo>
                  <a:pt x="356349" y="87744"/>
                </a:lnTo>
                <a:close/>
              </a:path>
              <a:path extrusionOk="0" h="128270" w="356870">
                <a:moveTo>
                  <a:pt x="356349" y="72186"/>
                </a:moveTo>
                <a:lnTo>
                  <a:pt x="355663" y="70535"/>
                </a:lnTo>
                <a:lnTo>
                  <a:pt x="353161" y="70535"/>
                </a:lnTo>
                <a:lnTo>
                  <a:pt x="352348" y="72186"/>
                </a:lnTo>
                <a:lnTo>
                  <a:pt x="352348" y="80352"/>
                </a:lnTo>
                <a:lnTo>
                  <a:pt x="356349" y="80352"/>
                </a:lnTo>
                <a:lnTo>
                  <a:pt x="356349" y="72186"/>
                </a:lnTo>
                <a:close/>
              </a:path>
              <a:path extrusionOk="0" h="128270" w="356870">
                <a:moveTo>
                  <a:pt x="356476" y="107327"/>
                </a:moveTo>
                <a:lnTo>
                  <a:pt x="352475" y="107327"/>
                </a:lnTo>
                <a:lnTo>
                  <a:pt x="352475" y="116484"/>
                </a:lnTo>
                <a:lnTo>
                  <a:pt x="356476" y="116484"/>
                </a:lnTo>
                <a:lnTo>
                  <a:pt x="356476" y="107327"/>
                </a:lnTo>
                <a:close/>
              </a:path>
              <a:path extrusionOk="0" h="128270" w="356870">
                <a:moveTo>
                  <a:pt x="356527" y="124599"/>
                </a:moveTo>
                <a:lnTo>
                  <a:pt x="352450" y="124599"/>
                </a:lnTo>
                <a:lnTo>
                  <a:pt x="352450" y="128130"/>
                </a:lnTo>
                <a:lnTo>
                  <a:pt x="356527" y="128130"/>
                </a:lnTo>
                <a:lnTo>
                  <a:pt x="356527" y="124599"/>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 name="Google Shape;38;p31"/>
          <p:cNvSpPr/>
          <p:nvPr/>
        </p:nvSpPr>
        <p:spPr>
          <a:xfrm>
            <a:off x="3939201" y="213152"/>
            <a:ext cx="5715" cy="3810"/>
          </a:xfrm>
          <a:custGeom>
            <a:rect b="b" l="l" r="r" t="t"/>
            <a:pathLst>
              <a:path extrusionOk="0" h="3810" w="5714">
                <a:moveTo>
                  <a:pt x="5184" y="3274"/>
                </a:moveTo>
                <a:lnTo>
                  <a:pt x="0" y="3274"/>
                </a:lnTo>
                <a:lnTo>
                  <a:pt x="0" y="0"/>
                </a:lnTo>
                <a:lnTo>
                  <a:pt x="5184" y="0"/>
                </a:lnTo>
                <a:lnTo>
                  <a:pt x="5184" y="3274"/>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31"/>
          <p:cNvSpPr/>
          <p:nvPr/>
        </p:nvSpPr>
        <p:spPr>
          <a:xfrm>
            <a:off x="4514244" y="213152"/>
            <a:ext cx="5715" cy="3810"/>
          </a:xfrm>
          <a:custGeom>
            <a:rect b="b" l="l" r="r" t="t"/>
            <a:pathLst>
              <a:path extrusionOk="0" h="3810" w="5714">
                <a:moveTo>
                  <a:pt x="5185" y="0"/>
                </a:moveTo>
                <a:lnTo>
                  <a:pt x="0" y="0"/>
                </a:lnTo>
                <a:lnTo>
                  <a:pt x="0" y="3274"/>
                </a:lnTo>
                <a:lnTo>
                  <a:pt x="5185" y="3274"/>
                </a:lnTo>
                <a:lnTo>
                  <a:pt x="5185"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31"/>
          <p:cNvSpPr/>
          <p:nvPr/>
        </p:nvSpPr>
        <p:spPr>
          <a:xfrm>
            <a:off x="4514244" y="213152"/>
            <a:ext cx="5715" cy="3810"/>
          </a:xfrm>
          <a:custGeom>
            <a:rect b="b" l="l" r="r" t="t"/>
            <a:pathLst>
              <a:path extrusionOk="0" h="3810" w="5714">
                <a:moveTo>
                  <a:pt x="5185" y="3274"/>
                </a:moveTo>
                <a:lnTo>
                  <a:pt x="0" y="3274"/>
                </a:lnTo>
                <a:lnTo>
                  <a:pt x="0" y="0"/>
                </a:lnTo>
                <a:lnTo>
                  <a:pt x="5185" y="0"/>
                </a:lnTo>
                <a:lnTo>
                  <a:pt x="5185" y="3274"/>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31"/>
          <p:cNvSpPr/>
          <p:nvPr/>
        </p:nvSpPr>
        <p:spPr>
          <a:xfrm>
            <a:off x="3922282" y="213152"/>
            <a:ext cx="5715" cy="3810"/>
          </a:xfrm>
          <a:custGeom>
            <a:rect b="b" l="l" r="r" t="t"/>
            <a:pathLst>
              <a:path extrusionOk="0" h="3810" w="5714">
                <a:moveTo>
                  <a:pt x="5184" y="0"/>
                </a:moveTo>
                <a:lnTo>
                  <a:pt x="0" y="0"/>
                </a:lnTo>
                <a:lnTo>
                  <a:pt x="0" y="3274"/>
                </a:lnTo>
                <a:lnTo>
                  <a:pt x="5184" y="3274"/>
                </a:lnTo>
                <a:lnTo>
                  <a:pt x="5184"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 name="Google Shape;42;p31"/>
          <p:cNvSpPr/>
          <p:nvPr/>
        </p:nvSpPr>
        <p:spPr>
          <a:xfrm>
            <a:off x="3922282" y="213152"/>
            <a:ext cx="5715" cy="3810"/>
          </a:xfrm>
          <a:custGeom>
            <a:rect b="b" l="l" r="r" t="t"/>
            <a:pathLst>
              <a:path extrusionOk="0" h="3810" w="5714">
                <a:moveTo>
                  <a:pt x="5184" y="3274"/>
                </a:moveTo>
                <a:lnTo>
                  <a:pt x="0" y="3274"/>
                </a:lnTo>
                <a:lnTo>
                  <a:pt x="0" y="0"/>
                </a:lnTo>
                <a:lnTo>
                  <a:pt x="5184" y="0"/>
                </a:lnTo>
                <a:lnTo>
                  <a:pt x="5184" y="3274"/>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31"/>
          <p:cNvSpPr/>
          <p:nvPr/>
        </p:nvSpPr>
        <p:spPr>
          <a:xfrm>
            <a:off x="4497326" y="213152"/>
            <a:ext cx="5715" cy="3810"/>
          </a:xfrm>
          <a:custGeom>
            <a:rect b="b" l="l" r="r" t="t"/>
            <a:pathLst>
              <a:path extrusionOk="0" h="3810" w="5714">
                <a:moveTo>
                  <a:pt x="5184" y="0"/>
                </a:moveTo>
                <a:lnTo>
                  <a:pt x="0" y="0"/>
                </a:lnTo>
                <a:lnTo>
                  <a:pt x="0" y="3274"/>
                </a:lnTo>
                <a:lnTo>
                  <a:pt x="5184" y="3274"/>
                </a:lnTo>
                <a:lnTo>
                  <a:pt x="5184"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31"/>
          <p:cNvSpPr/>
          <p:nvPr/>
        </p:nvSpPr>
        <p:spPr>
          <a:xfrm>
            <a:off x="4497326" y="213152"/>
            <a:ext cx="5715" cy="3810"/>
          </a:xfrm>
          <a:custGeom>
            <a:rect b="b" l="l" r="r" t="t"/>
            <a:pathLst>
              <a:path extrusionOk="0" h="3810" w="5714">
                <a:moveTo>
                  <a:pt x="5184" y="3274"/>
                </a:moveTo>
                <a:lnTo>
                  <a:pt x="0" y="3274"/>
                </a:lnTo>
                <a:lnTo>
                  <a:pt x="0" y="0"/>
                </a:lnTo>
                <a:lnTo>
                  <a:pt x="5184" y="0"/>
                </a:lnTo>
                <a:lnTo>
                  <a:pt x="5184" y="3274"/>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 name="Google Shape;45;p31"/>
          <p:cNvSpPr/>
          <p:nvPr/>
        </p:nvSpPr>
        <p:spPr>
          <a:xfrm>
            <a:off x="3904819" y="213152"/>
            <a:ext cx="5715" cy="3810"/>
          </a:xfrm>
          <a:custGeom>
            <a:rect b="b" l="l" r="r" t="t"/>
            <a:pathLst>
              <a:path extrusionOk="0" h="3810" w="5714">
                <a:moveTo>
                  <a:pt x="5184" y="0"/>
                </a:moveTo>
                <a:lnTo>
                  <a:pt x="0" y="0"/>
                </a:lnTo>
                <a:lnTo>
                  <a:pt x="0" y="3274"/>
                </a:lnTo>
                <a:lnTo>
                  <a:pt x="5184" y="3274"/>
                </a:lnTo>
                <a:lnTo>
                  <a:pt x="5184"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 name="Google Shape;46;p31"/>
          <p:cNvSpPr/>
          <p:nvPr/>
        </p:nvSpPr>
        <p:spPr>
          <a:xfrm>
            <a:off x="3904819" y="213152"/>
            <a:ext cx="5715" cy="3810"/>
          </a:xfrm>
          <a:custGeom>
            <a:rect b="b" l="l" r="r" t="t"/>
            <a:pathLst>
              <a:path extrusionOk="0" h="3810" w="5714">
                <a:moveTo>
                  <a:pt x="5184" y="3274"/>
                </a:moveTo>
                <a:lnTo>
                  <a:pt x="0" y="3274"/>
                </a:lnTo>
                <a:lnTo>
                  <a:pt x="0" y="0"/>
                </a:lnTo>
                <a:lnTo>
                  <a:pt x="5184" y="0"/>
                </a:lnTo>
                <a:lnTo>
                  <a:pt x="5184" y="3274"/>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31"/>
          <p:cNvSpPr/>
          <p:nvPr/>
        </p:nvSpPr>
        <p:spPr>
          <a:xfrm>
            <a:off x="4479862" y="213152"/>
            <a:ext cx="5715" cy="3810"/>
          </a:xfrm>
          <a:custGeom>
            <a:rect b="b" l="l" r="r" t="t"/>
            <a:pathLst>
              <a:path extrusionOk="0" h="3810" w="5714">
                <a:moveTo>
                  <a:pt x="5184" y="0"/>
                </a:moveTo>
                <a:lnTo>
                  <a:pt x="0" y="0"/>
                </a:lnTo>
                <a:lnTo>
                  <a:pt x="0" y="3274"/>
                </a:lnTo>
                <a:lnTo>
                  <a:pt x="5184" y="3274"/>
                </a:lnTo>
                <a:lnTo>
                  <a:pt x="5184"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 name="Google Shape;48;p31"/>
          <p:cNvSpPr/>
          <p:nvPr/>
        </p:nvSpPr>
        <p:spPr>
          <a:xfrm>
            <a:off x="4479862" y="213152"/>
            <a:ext cx="5715" cy="3810"/>
          </a:xfrm>
          <a:custGeom>
            <a:rect b="b" l="l" r="r" t="t"/>
            <a:pathLst>
              <a:path extrusionOk="0" h="3810" w="5714">
                <a:moveTo>
                  <a:pt x="5184" y="3274"/>
                </a:moveTo>
                <a:lnTo>
                  <a:pt x="0" y="3274"/>
                </a:lnTo>
                <a:lnTo>
                  <a:pt x="0" y="0"/>
                </a:lnTo>
                <a:lnTo>
                  <a:pt x="5184" y="0"/>
                </a:lnTo>
                <a:lnTo>
                  <a:pt x="5184" y="3274"/>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31"/>
          <p:cNvSpPr/>
          <p:nvPr/>
        </p:nvSpPr>
        <p:spPr>
          <a:xfrm>
            <a:off x="3950474" y="127952"/>
            <a:ext cx="522605" cy="14604"/>
          </a:xfrm>
          <a:custGeom>
            <a:rect b="b" l="l" r="r" t="t"/>
            <a:pathLst>
              <a:path extrusionOk="0" h="14605" w="522604">
                <a:moveTo>
                  <a:pt x="172516" y="10922"/>
                </a:moveTo>
                <a:lnTo>
                  <a:pt x="172504" y="393"/>
                </a:lnTo>
                <a:lnTo>
                  <a:pt x="0" y="393"/>
                </a:lnTo>
                <a:lnTo>
                  <a:pt x="1346" y="774"/>
                </a:lnTo>
                <a:lnTo>
                  <a:pt x="1587" y="2794"/>
                </a:lnTo>
                <a:lnTo>
                  <a:pt x="1562" y="6997"/>
                </a:lnTo>
                <a:lnTo>
                  <a:pt x="2286" y="7302"/>
                </a:lnTo>
                <a:lnTo>
                  <a:pt x="2273" y="14325"/>
                </a:lnTo>
                <a:lnTo>
                  <a:pt x="9550" y="14325"/>
                </a:lnTo>
                <a:lnTo>
                  <a:pt x="9842" y="14109"/>
                </a:lnTo>
                <a:lnTo>
                  <a:pt x="9956" y="13792"/>
                </a:lnTo>
                <a:lnTo>
                  <a:pt x="10807" y="12458"/>
                </a:lnTo>
                <a:lnTo>
                  <a:pt x="12801" y="12458"/>
                </a:lnTo>
                <a:lnTo>
                  <a:pt x="13652" y="13792"/>
                </a:lnTo>
                <a:lnTo>
                  <a:pt x="13779" y="14109"/>
                </a:lnTo>
                <a:lnTo>
                  <a:pt x="14058" y="14325"/>
                </a:lnTo>
                <a:lnTo>
                  <a:pt x="22974" y="14325"/>
                </a:lnTo>
                <a:lnTo>
                  <a:pt x="23266" y="14109"/>
                </a:lnTo>
                <a:lnTo>
                  <a:pt x="23380" y="13792"/>
                </a:lnTo>
                <a:lnTo>
                  <a:pt x="24231" y="12458"/>
                </a:lnTo>
                <a:lnTo>
                  <a:pt x="26225" y="12458"/>
                </a:lnTo>
                <a:lnTo>
                  <a:pt x="27076" y="13792"/>
                </a:lnTo>
                <a:lnTo>
                  <a:pt x="27190" y="14109"/>
                </a:lnTo>
                <a:lnTo>
                  <a:pt x="27482" y="14325"/>
                </a:lnTo>
                <a:lnTo>
                  <a:pt x="36258" y="14325"/>
                </a:lnTo>
                <a:lnTo>
                  <a:pt x="36550" y="14109"/>
                </a:lnTo>
                <a:lnTo>
                  <a:pt x="36664" y="13792"/>
                </a:lnTo>
                <a:lnTo>
                  <a:pt x="37515" y="12458"/>
                </a:lnTo>
                <a:lnTo>
                  <a:pt x="39509" y="12458"/>
                </a:lnTo>
                <a:lnTo>
                  <a:pt x="40360" y="13792"/>
                </a:lnTo>
                <a:lnTo>
                  <a:pt x="40474" y="14109"/>
                </a:lnTo>
                <a:lnTo>
                  <a:pt x="40767" y="14325"/>
                </a:lnTo>
                <a:lnTo>
                  <a:pt x="49949" y="14325"/>
                </a:lnTo>
                <a:lnTo>
                  <a:pt x="50241" y="14109"/>
                </a:lnTo>
                <a:lnTo>
                  <a:pt x="50355" y="13792"/>
                </a:lnTo>
                <a:lnTo>
                  <a:pt x="51206" y="12458"/>
                </a:lnTo>
                <a:lnTo>
                  <a:pt x="53200" y="12458"/>
                </a:lnTo>
                <a:lnTo>
                  <a:pt x="54051" y="13792"/>
                </a:lnTo>
                <a:lnTo>
                  <a:pt x="54165" y="14109"/>
                </a:lnTo>
                <a:lnTo>
                  <a:pt x="54457" y="14325"/>
                </a:lnTo>
                <a:lnTo>
                  <a:pt x="63893" y="14325"/>
                </a:lnTo>
                <a:lnTo>
                  <a:pt x="64185" y="14109"/>
                </a:lnTo>
                <a:lnTo>
                  <a:pt x="64300" y="13792"/>
                </a:lnTo>
                <a:lnTo>
                  <a:pt x="65151" y="12458"/>
                </a:lnTo>
                <a:lnTo>
                  <a:pt x="67144" y="12458"/>
                </a:lnTo>
                <a:lnTo>
                  <a:pt x="67995" y="13792"/>
                </a:lnTo>
                <a:lnTo>
                  <a:pt x="68110" y="14109"/>
                </a:lnTo>
                <a:lnTo>
                  <a:pt x="68402" y="14325"/>
                </a:lnTo>
                <a:lnTo>
                  <a:pt x="77457" y="14325"/>
                </a:lnTo>
                <a:lnTo>
                  <a:pt x="77736" y="14109"/>
                </a:lnTo>
                <a:lnTo>
                  <a:pt x="77851" y="13792"/>
                </a:lnTo>
                <a:lnTo>
                  <a:pt x="78701" y="12458"/>
                </a:lnTo>
                <a:lnTo>
                  <a:pt x="80695" y="12458"/>
                </a:lnTo>
                <a:lnTo>
                  <a:pt x="81546" y="13792"/>
                </a:lnTo>
                <a:lnTo>
                  <a:pt x="81673" y="14109"/>
                </a:lnTo>
                <a:lnTo>
                  <a:pt x="81953" y="14325"/>
                </a:lnTo>
                <a:lnTo>
                  <a:pt x="91389" y="14325"/>
                </a:lnTo>
                <a:lnTo>
                  <a:pt x="91719" y="14109"/>
                </a:lnTo>
                <a:lnTo>
                  <a:pt x="91808" y="13792"/>
                </a:lnTo>
                <a:lnTo>
                  <a:pt x="92671" y="12458"/>
                </a:lnTo>
                <a:lnTo>
                  <a:pt x="94627" y="12458"/>
                </a:lnTo>
                <a:lnTo>
                  <a:pt x="95491" y="13792"/>
                </a:lnTo>
                <a:lnTo>
                  <a:pt x="95592" y="14109"/>
                </a:lnTo>
                <a:lnTo>
                  <a:pt x="95872" y="14325"/>
                </a:lnTo>
                <a:lnTo>
                  <a:pt x="104851" y="14325"/>
                </a:lnTo>
                <a:lnTo>
                  <a:pt x="105130" y="14109"/>
                </a:lnTo>
                <a:lnTo>
                  <a:pt x="105257" y="13792"/>
                </a:lnTo>
                <a:lnTo>
                  <a:pt x="106108" y="12458"/>
                </a:lnTo>
                <a:lnTo>
                  <a:pt x="108102" y="12458"/>
                </a:lnTo>
                <a:lnTo>
                  <a:pt x="108953" y="13792"/>
                </a:lnTo>
                <a:lnTo>
                  <a:pt x="109067" y="14109"/>
                </a:lnTo>
                <a:lnTo>
                  <a:pt x="109347" y="14325"/>
                </a:lnTo>
                <a:lnTo>
                  <a:pt x="118300" y="14325"/>
                </a:lnTo>
                <a:lnTo>
                  <a:pt x="118579" y="14109"/>
                </a:lnTo>
                <a:lnTo>
                  <a:pt x="118706" y="13792"/>
                </a:lnTo>
                <a:lnTo>
                  <a:pt x="119557" y="12458"/>
                </a:lnTo>
                <a:lnTo>
                  <a:pt x="121539" y="12458"/>
                </a:lnTo>
                <a:lnTo>
                  <a:pt x="122389" y="13792"/>
                </a:lnTo>
                <a:lnTo>
                  <a:pt x="122516" y="14109"/>
                </a:lnTo>
                <a:lnTo>
                  <a:pt x="122796" y="14325"/>
                </a:lnTo>
                <a:lnTo>
                  <a:pt x="131889" y="14325"/>
                </a:lnTo>
                <a:lnTo>
                  <a:pt x="132181" y="14109"/>
                </a:lnTo>
                <a:lnTo>
                  <a:pt x="132295" y="13792"/>
                </a:lnTo>
                <a:lnTo>
                  <a:pt x="133146" y="12458"/>
                </a:lnTo>
                <a:lnTo>
                  <a:pt x="135140" y="12458"/>
                </a:lnTo>
                <a:lnTo>
                  <a:pt x="135991" y="13792"/>
                </a:lnTo>
                <a:lnTo>
                  <a:pt x="136105" y="14109"/>
                </a:lnTo>
                <a:lnTo>
                  <a:pt x="136398" y="14325"/>
                </a:lnTo>
                <a:lnTo>
                  <a:pt x="145783" y="14325"/>
                </a:lnTo>
                <a:lnTo>
                  <a:pt x="146062" y="14109"/>
                </a:lnTo>
                <a:lnTo>
                  <a:pt x="146189" y="13792"/>
                </a:lnTo>
                <a:lnTo>
                  <a:pt x="147040" y="12458"/>
                </a:lnTo>
                <a:lnTo>
                  <a:pt x="149034" y="12458"/>
                </a:lnTo>
                <a:lnTo>
                  <a:pt x="149885" y="13792"/>
                </a:lnTo>
                <a:lnTo>
                  <a:pt x="149999" y="14109"/>
                </a:lnTo>
                <a:lnTo>
                  <a:pt x="150291" y="14325"/>
                </a:lnTo>
                <a:lnTo>
                  <a:pt x="158686" y="14325"/>
                </a:lnTo>
                <a:lnTo>
                  <a:pt x="158978" y="14109"/>
                </a:lnTo>
                <a:lnTo>
                  <a:pt x="159092" y="13792"/>
                </a:lnTo>
                <a:lnTo>
                  <a:pt x="159943" y="12458"/>
                </a:lnTo>
                <a:lnTo>
                  <a:pt x="161937" y="12458"/>
                </a:lnTo>
                <a:lnTo>
                  <a:pt x="162788" y="13792"/>
                </a:lnTo>
                <a:lnTo>
                  <a:pt x="162902" y="14109"/>
                </a:lnTo>
                <a:lnTo>
                  <a:pt x="163195" y="14325"/>
                </a:lnTo>
                <a:lnTo>
                  <a:pt x="168948" y="14325"/>
                </a:lnTo>
                <a:lnTo>
                  <a:pt x="168948" y="12458"/>
                </a:lnTo>
                <a:lnTo>
                  <a:pt x="168948" y="11709"/>
                </a:lnTo>
                <a:lnTo>
                  <a:pt x="172516" y="10922"/>
                </a:lnTo>
                <a:close/>
              </a:path>
              <a:path extrusionOk="0" h="14605" w="522604">
                <a:moveTo>
                  <a:pt x="522338" y="0"/>
                </a:moveTo>
                <a:lnTo>
                  <a:pt x="350659" y="0"/>
                </a:lnTo>
                <a:lnTo>
                  <a:pt x="350659" y="1270"/>
                </a:lnTo>
                <a:lnTo>
                  <a:pt x="350659" y="2540"/>
                </a:lnTo>
                <a:lnTo>
                  <a:pt x="350659" y="7620"/>
                </a:lnTo>
                <a:lnTo>
                  <a:pt x="350647" y="11430"/>
                </a:lnTo>
                <a:lnTo>
                  <a:pt x="354215" y="11430"/>
                </a:lnTo>
                <a:lnTo>
                  <a:pt x="354215" y="12700"/>
                </a:lnTo>
                <a:lnTo>
                  <a:pt x="354203" y="13970"/>
                </a:lnTo>
                <a:lnTo>
                  <a:pt x="360667" y="13970"/>
                </a:lnTo>
                <a:lnTo>
                  <a:pt x="360667" y="12700"/>
                </a:lnTo>
                <a:lnTo>
                  <a:pt x="363778" y="12700"/>
                </a:lnTo>
                <a:lnTo>
                  <a:pt x="363778" y="13970"/>
                </a:lnTo>
                <a:lnTo>
                  <a:pt x="373583" y="13970"/>
                </a:lnTo>
                <a:lnTo>
                  <a:pt x="373583" y="12700"/>
                </a:lnTo>
                <a:lnTo>
                  <a:pt x="376682" y="12700"/>
                </a:lnTo>
                <a:lnTo>
                  <a:pt x="376682" y="13970"/>
                </a:lnTo>
                <a:lnTo>
                  <a:pt x="387464" y="13970"/>
                </a:lnTo>
                <a:lnTo>
                  <a:pt x="387464" y="12700"/>
                </a:lnTo>
                <a:lnTo>
                  <a:pt x="390575" y="12700"/>
                </a:lnTo>
                <a:lnTo>
                  <a:pt x="390575" y="13970"/>
                </a:lnTo>
                <a:lnTo>
                  <a:pt x="401066" y="13970"/>
                </a:lnTo>
                <a:lnTo>
                  <a:pt x="401066" y="12700"/>
                </a:lnTo>
                <a:lnTo>
                  <a:pt x="404164" y="12700"/>
                </a:lnTo>
                <a:lnTo>
                  <a:pt x="404164" y="13970"/>
                </a:lnTo>
                <a:lnTo>
                  <a:pt x="414515" y="13970"/>
                </a:lnTo>
                <a:lnTo>
                  <a:pt x="414515" y="12700"/>
                </a:lnTo>
                <a:lnTo>
                  <a:pt x="417614" y="12700"/>
                </a:lnTo>
                <a:lnTo>
                  <a:pt x="417614" y="13970"/>
                </a:lnTo>
                <a:lnTo>
                  <a:pt x="427964" y="13970"/>
                </a:lnTo>
                <a:lnTo>
                  <a:pt x="427964" y="12700"/>
                </a:lnTo>
                <a:lnTo>
                  <a:pt x="431050" y="12700"/>
                </a:lnTo>
                <a:lnTo>
                  <a:pt x="431050" y="13970"/>
                </a:lnTo>
                <a:lnTo>
                  <a:pt x="441909" y="13970"/>
                </a:lnTo>
                <a:lnTo>
                  <a:pt x="441909" y="12700"/>
                </a:lnTo>
                <a:lnTo>
                  <a:pt x="445008" y="12700"/>
                </a:lnTo>
                <a:lnTo>
                  <a:pt x="445008" y="13970"/>
                </a:lnTo>
                <a:lnTo>
                  <a:pt x="455460" y="13970"/>
                </a:lnTo>
                <a:lnTo>
                  <a:pt x="455460" y="12700"/>
                </a:lnTo>
                <a:lnTo>
                  <a:pt x="458558" y="12700"/>
                </a:lnTo>
                <a:lnTo>
                  <a:pt x="458558" y="13970"/>
                </a:lnTo>
                <a:lnTo>
                  <a:pt x="469417" y="13970"/>
                </a:lnTo>
                <a:lnTo>
                  <a:pt x="469417" y="12700"/>
                </a:lnTo>
                <a:lnTo>
                  <a:pt x="472516" y="12700"/>
                </a:lnTo>
                <a:lnTo>
                  <a:pt x="472516" y="13970"/>
                </a:lnTo>
                <a:lnTo>
                  <a:pt x="483095" y="13970"/>
                </a:lnTo>
                <a:lnTo>
                  <a:pt x="483095" y="12700"/>
                </a:lnTo>
                <a:lnTo>
                  <a:pt x="486194" y="12700"/>
                </a:lnTo>
                <a:lnTo>
                  <a:pt x="486194" y="13970"/>
                </a:lnTo>
                <a:lnTo>
                  <a:pt x="496379" y="13970"/>
                </a:lnTo>
                <a:lnTo>
                  <a:pt x="496379" y="12700"/>
                </a:lnTo>
                <a:lnTo>
                  <a:pt x="499491" y="12700"/>
                </a:lnTo>
                <a:lnTo>
                  <a:pt x="499491" y="13970"/>
                </a:lnTo>
                <a:lnTo>
                  <a:pt x="509803" y="13970"/>
                </a:lnTo>
                <a:lnTo>
                  <a:pt x="509803" y="12700"/>
                </a:lnTo>
                <a:lnTo>
                  <a:pt x="512902" y="12700"/>
                </a:lnTo>
                <a:lnTo>
                  <a:pt x="512902" y="13970"/>
                </a:lnTo>
                <a:lnTo>
                  <a:pt x="520890" y="13970"/>
                </a:lnTo>
                <a:lnTo>
                  <a:pt x="520890" y="12700"/>
                </a:lnTo>
                <a:lnTo>
                  <a:pt x="520890" y="11430"/>
                </a:lnTo>
                <a:lnTo>
                  <a:pt x="520890" y="7620"/>
                </a:lnTo>
                <a:lnTo>
                  <a:pt x="521589" y="7620"/>
                </a:lnTo>
                <a:lnTo>
                  <a:pt x="521589" y="2540"/>
                </a:lnTo>
                <a:lnTo>
                  <a:pt x="521690" y="1270"/>
                </a:lnTo>
                <a:lnTo>
                  <a:pt x="522338" y="1270"/>
                </a:lnTo>
                <a:lnTo>
                  <a:pt x="522338"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31"/>
          <p:cNvSpPr/>
          <p:nvPr/>
        </p:nvSpPr>
        <p:spPr>
          <a:xfrm>
            <a:off x="3896327" y="143039"/>
            <a:ext cx="390525" cy="66675"/>
          </a:xfrm>
          <a:custGeom>
            <a:rect b="b" l="l" r="r" t="t"/>
            <a:pathLst>
              <a:path extrusionOk="0" h="66675" w="390525">
                <a:moveTo>
                  <a:pt x="315729" y="0"/>
                </a:moveTo>
                <a:lnTo>
                  <a:pt x="374594" y="0"/>
                </a:lnTo>
              </a:path>
              <a:path extrusionOk="0" h="66675" w="390525">
                <a:moveTo>
                  <a:pt x="390048" y="47232"/>
                </a:moveTo>
                <a:lnTo>
                  <a:pt x="315729" y="47232"/>
                </a:lnTo>
              </a:path>
              <a:path extrusionOk="0" h="66675" w="390525">
                <a:moveTo>
                  <a:pt x="315729" y="6429"/>
                </a:moveTo>
                <a:lnTo>
                  <a:pt x="374754" y="6429"/>
                </a:lnTo>
              </a:path>
              <a:path extrusionOk="0" h="66675" w="390525">
                <a:moveTo>
                  <a:pt x="126085" y="66281"/>
                </a:moveTo>
                <a:lnTo>
                  <a:pt x="111603" y="66281"/>
                </a:lnTo>
              </a:path>
              <a:path extrusionOk="0" h="66675" w="390525">
                <a:moveTo>
                  <a:pt x="111603" y="11426"/>
                </a:moveTo>
                <a:lnTo>
                  <a:pt x="126085" y="11426"/>
                </a:lnTo>
              </a:path>
              <a:path extrusionOk="0" h="66675" w="390525">
                <a:moveTo>
                  <a:pt x="222" y="11426"/>
                </a:moveTo>
                <a:lnTo>
                  <a:pt x="28135" y="11426"/>
                </a:lnTo>
              </a:path>
              <a:path extrusionOk="0" h="66675" w="390525">
                <a:moveTo>
                  <a:pt x="28135" y="3310"/>
                </a:moveTo>
                <a:lnTo>
                  <a:pt x="5372" y="3310"/>
                </a:lnTo>
              </a:path>
              <a:path extrusionOk="0" h="66675" w="390525">
                <a:moveTo>
                  <a:pt x="28135" y="66281"/>
                </a:moveTo>
                <a:lnTo>
                  <a:pt x="0" y="66281"/>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 name="Google Shape;51;p31"/>
          <p:cNvSpPr/>
          <p:nvPr/>
        </p:nvSpPr>
        <p:spPr>
          <a:xfrm>
            <a:off x="3935364" y="154466"/>
            <a:ext cx="18415" cy="65405"/>
          </a:xfrm>
          <a:custGeom>
            <a:rect b="b" l="l" r="r" t="t"/>
            <a:pathLst>
              <a:path extrusionOk="0" h="65404" w="18414">
                <a:moveTo>
                  <a:pt x="18412" y="65167"/>
                </a:moveTo>
                <a:lnTo>
                  <a:pt x="18412" y="55714"/>
                </a:lnTo>
              </a:path>
              <a:path extrusionOk="0" h="65404" w="18414">
                <a:moveTo>
                  <a:pt x="0" y="54854"/>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 name="Google Shape;52;p31"/>
          <p:cNvSpPr/>
          <p:nvPr/>
        </p:nvSpPr>
        <p:spPr>
          <a:xfrm>
            <a:off x="3953103" y="192714"/>
            <a:ext cx="0" cy="17145"/>
          </a:xfrm>
          <a:custGeom>
            <a:rect b="b" l="l" r="r" t="t"/>
            <a:pathLst>
              <a:path extrusionOk="0" h="17145" w="120000">
                <a:moveTo>
                  <a:pt x="0" y="16606"/>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31"/>
          <p:cNvSpPr/>
          <p:nvPr/>
        </p:nvSpPr>
        <p:spPr>
          <a:xfrm>
            <a:off x="3952864" y="150188"/>
            <a:ext cx="0" cy="40640"/>
          </a:xfrm>
          <a:custGeom>
            <a:rect b="b" l="l" r="r" t="t"/>
            <a:pathLst>
              <a:path extrusionOk="0" h="40639" w="120000">
                <a:moveTo>
                  <a:pt x="0" y="40054"/>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p31"/>
          <p:cNvSpPr/>
          <p:nvPr/>
        </p:nvSpPr>
        <p:spPr>
          <a:xfrm>
            <a:off x="3924463" y="146350"/>
            <a:ext cx="83820" cy="63500"/>
          </a:xfrm>
          <a:custGeom>
            <a:rect b="b" l="l" r="r" t="t"/>
            <a:pathLst>
              <a:path extrusionOk="0" h="63500" w="83820">
                <a:moveTo>
                  <a:pt x="23154" y="62970"/>
                </a:moveTo>
                <a:lnTo>
                  <a:pt x="23154" y="8115"/>
                </a:lnTo>
              </a:path>
              <a:path extrusionOk="0" h="63500" w="83820">
                <a:moveTo>
                  <a:pt x="6126" y="62970"/>
                </a:moveTo>
                <a:lnTo>
                  <a:pt x="6126" y="8115"/>
                </a:lnTo>
              </a:path>
              <a:path extrusionOk="0" h="63500" w="83820">
                <a:moveTo>
                  <a:pt x="0" y="62970"/>
                </a:moveTo>
                <a:lnTo>
                  <a:pt x="28390" y="62970"/>
                </a:lnTo>
              </a:path>
              <a:path extrusionOk="0" h="63500" w="83820">
                <a:moveTo>
                  <a:pt x="0" y="0"/>
                </a:moveTo>
                <a:lnTo>
                  <a:pt x="22759" y="0"/>
                </a:lnTo>
              </a:path>
              <a:path extrusionOk="0" h="63500" w="83820">
                <a:moveTo>
                  <a:pt x="27992" y="8115"/>
                </a:moveTo>
                <a:lnTo>
                  <a:pt x="0" y="8115"/>
                </a:lnTo>
              </a:path>
              <a:path extrusionOk="0" h="63500" w="83820">
                <a:moveTo>
                  <a:pt x="27928" y="8115"/>
                </a:moveTo>
                <a:lnTo>
                  <a:pt x="40023" y="8115"/>
                </a:lnTo>
              </a:path>
              <a:path extrusionOk="0" h="63500" w="83820">
                <a:moveTo>
                  <a:pt x="40023" y="62970"/>
                </a:moveTo>
                <a:lnTo>
                  <a:pt x="25541" y="62970"/>
                </a:lnTo>
              </a:path>
              <a:path extrusionOk="0" h="63500" w="83820">
                <a:moveTo>
                  <a:pt x="40023" y="62970"/>
                </a:moveTo>
                <a:lnTo>
                  <a:pt x="28390" y="62970"/>
                </a:lnTo>
              </a:path>
              <a:path extrusionOk="0" h="63500" w="83820">
                <a:moveTo>
                  <a:pt x="27928" y="8115"/>
                </a:moveTo>
                <a:lnTo>
                  <a:pt x="27928" y="10754"/>
                </a:lnTo>
              </a:path>
              <a:path extrusionOk="0" h="63500" w="83820">
                <a:moveTo>
                  <a:pt x="68986" y="62970"/>
                </a:moveTo>
                <a:lnTo>
                  <a:pt x="54504" y="62970"/>
                </a:lnTo>
              </a:path>
              <a:path extrusionOk="0" h="63500" w="83820">
                <a:moveTo>
                  <a:pt x="54504" y="8115"/>
                </a:moveTo>
                <a:lnTo>
                  <a:pt x="68986" y="8115"/>
                </a:lnTo>
              </a:path>
              <a:path extrusionOk="0" h="63500" w="83820">
                <a:moveTo>
                  <a:pt x="54504" y="62970"/>
                </a:moveTo>
                <a:lnTo>
                  <a:pt x="40023" y="62970"/>
                </a:lnTo>
              </a:path>
              <a:path extrusionOk="0" h="63500" w="83820">
                <a:moveTo>
                  <a:pt x="40023" y="8115"/>
                </a:moveTo>
                <a:lnTo>
                  <a:pt x="54504" y="8115"/>
                </a:lnTo>
              </a:path>
              <a:path extrusionOk="0" h="63500" w="83820">
                <a:moveTo>
                  <a:pt x="83467" y="62970"/>
                </a:moveTo>
                <a:lnTo>
                  <a:pt x="68986" y="62970"/>
                </a:lnTo>
              </a:path>
              <a:path extrusionOk="0" h="63500" w="83820">
                <a:moveTo>
                  <a:pt x="68986" y="8115"/>
                </a:moveTo>
                <a:lnTo>
                  <a:pt x="83467" y="811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31"/>
          <p:cNvSpPr/>
          <p:nvPr/>
        </p:nvSpPr>
        <p:spPr>
          <a:xfrm>
            <a:off x="3894767" y="143039"/>
            <a:ext cx="317500" cy="66675"/>
          </a:xfrm>
          <a:custGeom>
            <a:rect b="b" l="l" r="r" t="t"/>
            <a:pathLst>
              <a:path extrusionOk="0" h="66675" w="317500">
                <a:moveTo>
                  <a:pt x="214534" y="11426"/>
                </a:moveTo>
                <a:lnTo>
                  <a:pt x="227678" y="11426"/>
                </a:lnTo>
              </a:path>
              <a:path extrusionOk="0" h="66675" w="317500">
                <a:moveTo>
                  <a:pt x="226766" y="66281"/>
                </a:moveTo>
                <a:lnTo>
                  <a:pt x="214534" y="66281"/>
                </a:lnTo>
              </a:path>
              <a:path extrusionOk="0" h="66675" w="317500">
                <a:moveTo>
                  <a:pt x="171090" y="66281"/>
                </a:moveTo>
                <a:lnTo>
                  <a:pt x="156608" y="66281"/>
                </a:lnTo>
              </a:path>
              <a:path extrusionOk="0" h="66675" w="317500">
                <a:moveTo>
                  <a:pt x="156608" y="11426"/>
                </a:moveTo>
                <a:lnTo>
                  <a:pt x="171090" y="11426"/>
                </a:lnTo>
              </a:path>
              <a:path extrusionOk="0" h="66675" w="317500">
                <a:moveTo>
                  <a:pt x="142126" y="66281"/>
                </a:moveTo>
                <a:lnTo>
                  <a:pt x="127645" y="66281"/>
                </a:lnTo>
              </a:path>
              <a:path extrusionOk="0" h="66675" w="317500">
                <a:moveTo>
                  <a:pt x="127645" y="11426"/>
                </a:moveTo>
                <a:lnTo>
                  <a:pt x="142126" y="11426"/>
                </a:lnTo>
              </a:path>
              <a:path extrusionOk="0" h="66675" w="317500">
                <a:moveTo>
                  <a:pt x="156608" y="66281"/>
                </a:moveTo>
                <a:lnTo>
                  <a:pt x="142126" y="66281"/>
                </a:lnTo>
              </a:path>
              <a:path extrusionOk="0" h="66675" w="317500">
                <a:moveTo>
                  <a:pt x="142126" y="11426"/>
                </a:moveTo>
                <a:lnTo>
                  <a:pt x="156608" y="11426"/>
                </a:lnTo>
              </a:path>
              <a:path extrusionOk="0" h="66675" w="317500">
                <a:moveTo>
                  <a:pt x="200052" y="66281"/>
                </a:moveTo>
                <a:lnTo>
                  <a:pt x="185571" y="66281"/>
                </a:lnTo>
              </a:path>
              <a:path extrusionOk="0" h="66675" w="317500">
                <a:moveTo>
                  <a:pt x="185571" y="11426"/>
                </a:moveTo>
                <a:lnTo>
                  <a:pt x="200052" y="11426"/>
                </a:lnTo>
              </a:path>
              <a:path extrusionOk="0" h="66675" w="317500">
                <a:moveTo>
                  <a:pt x="185571" y="66281"/>
                </a:moveTo>
                <a:lnTo>
                  <a:pt x="171090" y="66281"/>
                </a:lnTo>
              </a:path>
              <a:path extrusionOk="0" h="66675" w="317500">
                <a:moveTo>
                  <a:pt x="171090" y="11426"/>
                </a:moveTo>
                <a:lnTo>
                  <a:pt x="185571" y="11426"/>
                </a:lnTo>
              </a:path>
              <a:path extrusionOk="0" h="66675" w="317500">
                <a:moveTo>
                  <a:pt x="214534" y="66281"/>
                </a:moveTo>
                <a:lnTo>
                  <a:pt x="200052" y="66281"/>
                </a:lnTo>
              </a:path>
              <a:path extrusionOk="0" h="66675" w="317500">
                <a:moveTo>
                  <a:pt x="200052" y="11426"/>
                </a:moveTo>
                <a:lnTo>
                  <a:pt x="214534" y="11426"/>
                </a:lnTo>
              </a:path>
              <a:path extrusionOk="0" h="66675" w="317500">
                <a:moveTo>
                  <a:pt x="317289" y="0"/>
                </a:moveTo>
                <a:lnTo>
                  <a:pt x="258424" y="0"/>
                </a:lnTo>
              </a:path>
              <a:path extrusionOk="0" h="66675" w="317500">
                <a:moveTo>
                  <a:pt x="0" y="47232"/>
                </a:moveTo>
                <a:lnTo>
                  <a:pt x="317289" y="47232"/>
                </a:lnTo>
              </a:path>
              <a:path extrusionOk="0" h="66675" w="317500">
                <a:moveTo>
                  <a:pt x="266593" y="6445"/>
                </a:moveTo>
                <a:lnTo>
                  <a:pt x="266593" y="6429"/>
                </a:lnTo>
              </a:path>
              <a:path extrusionOk="0" h="66675" w="317500">
                <a:moveTo>
                  <a:pt x="317289" y="6429"/>
                </a:moveTo>
                <a:lnTo>
                  <a:pt x="258265" y="6429"/>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 name="Google Shape;56;p31"/>
          <p:cNvSpPr/>
          <p:nvPr/>
        </p:nvSpPr>
        <p:spPr>
          <a:xfrm>
            <a:off x="4122017" y="143039"/>
            <a:ext cx="31750" cy="66040"/>
          </a:xfrm>
          <a:custGeom>
            <a:rect b="b" l="l" r="r" t="t"/>
            <a:pathLst>
              <a:path extrusionOk="0" h="66039" w="31750">
                <a:moveTo>
                  <a:pt x="31381" y="65613"/>
                </a:moveTo>
                <a:lnTo>
                  <a:pt x="0" y="65613"/>
                </a:lnTo>
              </a:path>
              <a:path extrusionOk="0" h="66039" w="31750">
                <a:moveTo>
                  <a:pt x="15722" y="11108"/>
                </a:moveTo>
                <a:lnTo>
                  <a:pt x="493" y="11108"/>
                </a:lnTo>
              </a:path>
              <a:path extrusionOk="0" h="66039" w="31750">
                <a:moveTo>
                  <a:pt x="333" y="0"/>
                </a:moveTo>
                <a:lnTo>
                  <a:pt x="15722"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31"/>
          <p:cNvSpPr/>
          <p:nvPr/>
        </p:nvSpPr>
        <p:spPr>
          <a:xfrm>
            <a:off x="4123018" y="138863"/>
            <a:ext cx="29845" cy="0"/>
          </a:xfrm>
          <a:custGeom>
            <a:rect b="b" l="l" r="r" t="t"/>
            <a:pathLst>
              <a:path extrusionOk="0" h="120000" w="29845">
                <a:moveTo>
                  <a:pt x="0" y="0"/>
                </a:moveTo>
                <a:lnTo>
                  <a:pt x="29791"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31"/>
          <p:cNvSpPr/>
          <p:nvPr/>
        </p:nvSpPr>
        <p:spPr>
          <a:xfrm>
            <a:off x="4122469" y="143039"/>
            <a:ext cx="181610" cy="76835"/>
          </a:xfrm>
          <a:custGeom>
            <a:rect b="b" l="l" r="r" t="t"/>
            <a:pathLst>
              <a:path extrusionOk="0" h="76835" w="181610">
                <a:moveTo>
                  <a:pt x="15270" y="4121"/>
                </a:moveTo>
                <a:lnTo>
                  <a:pt x="0" y="4121"/>
                </a:lnTo>
              </a:path>
              <a:path extrusionOk="0" h="76835" w="181610">
                <a:moveTo>
                  <a:pt x="15270" y="11108"/>
                </a:moveTo>
                <a:lnTo>
                  <a:pt x="30539" y="11108"/>
                </a:lnTo>
              </a:path>
              <a:path extrusionOk="0" h="76835" w="181610">
                <a:moveTo>
                  <a:pt x="30659" y="0"/>
                </a:moveTo>
                <a:lnTo>
                  <a:pt x="15270" y="0"/>
                </a:lnTo>
              </a:path>
              <a:path extrusionOk="0" h="76835" w="181610">
                <a:moveTo>
                  <a:pt x="15270" y="4121"/>
                </a:moveTo>
                <a:lnTo>
                  <a:pt x="30533" y="4121"/>
                </a:lnTo>
              </a:path>
              <a:path extrusionOk="0" h="76835" w="181610">
                <a:moveTo>
                  <a:pt x="2141" y="4121"/>
                </a:moveTo>
                <a:lnTo>
                  <a:pt x="2746" y="4121"/>
                </a:lnTo>
              </a:path>
              <a:path extrusionOk="0" h="76835" w="181610">
                <a:moveTo>
                  <a:pt x="2141" y="4121"/>
                </a:moveTo>
                <a:lnTo>
                  <a:pt x="2746" y="4121"/>
                </a:lnTo>
              </a:path>
              <a:path extrusionOk="0" h="76835" w="181610">
                <a:moveTo>
                  <a:pt x="33610" y="6445"/>
                </a:moveTo>
                <a:lnTo>
                  <a:pt x="33610" y="6429"/>
                </a:lnTo>
              </a:path>
              <a:path extrusionOk="0" h="76835" w="181610">
                <a:moveTo>
                  <a:pt x="62296" y="72512"/>
                </a:moveTo>
                <a:lnTo>
                  <a:pt x="62296" y="72519"/>
                </a:lnTo>
              </a:path>
              <a:path extrusionOk="0" h="76835" w="181610">
                <a:moveTo>
                  <a:pt x="54402" y="76593"/>
                </a:moveTo>
                <a:lnTo>
                  <a:pt x="54402" y="72519"/>
                </a:lnTo>
              </a:path>
              <a:path extrusionOk="0" h="76835" w="181610">
                <a:moveTo>
                  <a:pt x="124773" y="72519"/>
                </a:moveTo>
                <a:lnTo>
                  <a:pt x="54402" y="72519"/>
                </a:lnTo>
              </a:path>
              <a:path extrusionOk="0" h="76835" w="181610">
                <a:moveTo>
                  <a:pt x="163906" y="65613"/>
                </a:moveTo>
                <a:lnTo>
                  <a:pt x="148182" y="65613"/>
                </a:lnTo>
              </a:path>
              <a:path extrusionOk="0" h="76835" w="181610">
                <a:moveTo>
                  <a:pt x="163906" y="65613"/>
                </a:moveTo>
                <a:lnTo>
                  <a:pt x="179628" y="65613"/>
                </a:lnTo>
              </a:path>
              <a:path extrusionOk="0" h="76835" w="181610">
                <a:moveTo>
                  <a:pt x="163906" y="47232"/>
                </a:moveTo>
                <a:lnTo>
                  <a:pt x="181092" y="47232"/>
                </a:lnTo>
              </a:path>
              <a:path extrusionOk="0" h="76835" w="181610">
                <a:moveTo>
                  <a:pt x="163906" y="11108"/>
                </a:moveTo>
                <a:lnTo>
                  <a:pt x="179211" y="11108"/>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31"/>
          <p:cNvSpPr/>
          <p:nvPr/>
        </p:nvSpPr>
        <p:spPr>
          <a:xfrm>
            <a:off x="4286375" y="143039"/>
            <a:ext cx="15240" cy="0"/>
          </a:xfrm>
          <a:custGeom>
            <a:rect b="b" l="l" r="r" t="t"/>
            <a:pathLst>
              <a:path extrusionOk="0" h="120000" w="15239">
                <a:moveTo>
                  <a:pt x="15231" y="0"/>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31"/>
          <p:cNvSpPr/>
          <p:nvPr/>
        </p:nvSpPr>
        <p:spPr>
          <a:xfrm>
            <a:off x="4271304" y="138863"/>
            <a:ext cx="30480" cy="0"/>
          </a:xfrm>
          <a:custGeom>
            <a:rect b="b" l="l" r="r" t="t"/>
            <a:pathLst>
              <a:path extrusionOk="0" h="120000" w="30479">
                <a:moveTo>
                  <a:pt x="30140" y="0"/>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31"/>
          <p:cNvSpPr/>
          <p:nvPr/>
        </p:nvSpPr>
        <p:spPr>
          <a:xfrm>
            <a:off x="4271083" y="147161"/>
            <a:ext cx="31115" cy="0"/>
          </a:xfrm>
          <a:custGeom>
            <a:rect b="b" l="l" r="r" t="t"/>
            <a:pathLst>
              <a:path extrusionOk="0" h="120000" w="31114">
                <a:moveTo>
                  <a:pt x="0" y="0"/>
                </a:moveTo>
                <a:lnTo>
                  <a:pt x="30583"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31"/>
          <p:cNvSpPr/>
          <p:nvPr/>
        </p:nvSpPr>
        <p:spPr>
          <a:xfrm>
            <a:off x="4247242" y="143039"/>
            <a:ext cx="39370" cy="76835"/>
          </a:xfrm>
          <a:custGeom>
            <a:rect b="b" l="l" r="r" t="t"/>
            <a:pathLst>
              <a:path extrusionOk="0" h="76835" w="39370">
                <a:moveTo>
                  <a:pt x="0" y="74429"/>
                </a:moveTo>
                <a:lnTo>
                  <a:pt x="0" y="72519"/>
                </a:lnTo>
              </a:path>
              <a:path extrusionOk="0" h="76835" w="39370">
                <a:moveTo>
                  <a:pt x="0" y="76593"/>
                </a:moveTo>
                <a:lnTo>
                  <a:pt x="0" y="72996"/>
                </a:lnTo>
              </a:path>
              <a:path extrusionOk="0" h="76835" w="39370">
                <a:moveTo>
                  <a:pt x="39132" y="11108"/>
                </a:moveTo>
                <a:lnTo>
                  <a:pt x="23902" y="11108"/>
                </a:lnTo>
              </a:path>
              <a:path extrusionOk="0" h="76835" w="39370">
                <a:moveTo>
                  <a:pt x="23743" y="0"/>
                </a:moveTo>
                <a:lnTo>
                  <a:pt x="39132"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 name="Google Shape;63;p31"/>
          <p:cNvSpPr/>
          <p:nvPr/>
        </p:nvSpPr>
        <p:spPr>
          <a:xfrm>
            <a:off x="3888481" y="219633"/>
            <a:ext cx="647700" cy="3175"/>
          </a:xfrm>
          <a:custGeom>
            <a:rect b="b" l="l" r="r" t="t"/>
            <a:pathLst>
              <a:path extrusionOk="0" h="3175" w="647700">
                <a:moveTo>
                  <a:pt x="647152" y="0"/>
                </a:moveTo>
                <a:lnTo>
                  <a:pt x="0" y="0"/>
                </a:lnTo>
                <a:lnTo>
                  <a:pt x="0" y="2998"/>
                </a:lnTo>
                <a:lnTo>
                  <a:pt x="647152" y="2998"/>
                </a:lnTo>
                <a:lnTo>
                  <a:pt x="647152" y="0"/>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31"/>
          <p:cNvSpPr/>
          <p:nvPr/>
        </p:nvSpPr>
        <p:spPr>
          <a:xfrm>
            <a:off x="3901308" y="137757"/>
            <a:ext cx="628650" cy="71755"/>
          </a:xfrm>
          <a:custGeom>
            <a:rect b="b" l="l" r="r" t="t"/>
            <a:pathLst>
              <a:path extrusionOk="0" h="71754" w="628650">
                <a:moveTo>
                  <a:pt x="40205" y="0"/>
                </a:moveTo>
                <a:lnTo>
                  <a:pt x="40205" y="8593"/>
                </a:lnTo>
              </a:path>
              <a:path extrusionOk="0" h="71754" w="628650">
                <a:moveTo>
                  <a:pt x="23154" y="0"/>
                </a:moveTo>
                <a:lnTo>
                  <a:pt x="23154" y="8593"/>
                </a:lnTo>
              </a:path>
              <a:path extrusionOk="0" h="71754" w="628650">
                <a:moveTo>
                  <a:pt x="6103" y="0"/>
                </a:moveTo>
                <a:lnTo>
                  <a:pt x="6103" y="8593"/>
                </a:lnTo>
              </a:path>
              <a:path extrusionOk="0" h="71754" w="628650">
                <a:moveTo>
                  <a:pt x="12253" y="71564"/>
                </a:moveTo>
                <a:lnTo>
                  <a:pt x="12253" y="16709"/>
                </a:lnTo>
              </a:path>
              <a:path extrusionOk="0" h="71754" w="628650">
                <a:moveTo>
                  <a:pt x="17028" y="71564"/>
                </a:moveTo>
                <a:lnTo>
                  <a:pt x="17028" y="16709"/>
                </a:lnTo>
              </a:path>
              <a:path extrusionOk="0" h="71754" w="628650">
                <a:moveTo>
                  <a:pt x="0" y="71564"/>
                </a:moveTo>
                <a:lnTo>
                  <a:pt x="0" y="16709"/>
                </a:lnTo>
              </a:path>
              <a:path extrusionOk="0" h="71754" w="628650">
                <a:moveTo>
                  <a:pt x="628039" y="52515"/>
                </a:moveTo>
                <a:lnTo>
                  <a:pt x="310749" y="52515"/>
                </a:lnTo>
              </a:path>
              <a:path extrusionOk="0" h="71754" w="628650">
                <a:moveTo>
                  <a:pt x="514876" y="16709"/>
                </a:moveTo>
                <a:lnTo>
                  <a:pt x="500394" y="16709"/>
                </a:lnTo>
              </a:path>
              <a:path extrusionOk="0" h="71754" w="628650">
                <a:moveTo>
                  <a:pt x="500394" y="71564"/>
                </a:moveTo>
                <a:lnTo>
                  <a:pt x="514876" y="71564"/>
                </a:lnTo>
              </a:path>
              <a:path extrusionOk="0" h="71754" w="628650">
                <a:moveTo>
                  <a:pt x="598343" y="71564"/>
                </a:moveTo>
                <a:lnTo>
                  <a:pt x="626521" y="71564"/>
                </a:lnTo>
              </a:path>
              <a:path extrusionOk="0" h="71754" w="628650">
                <a:moveTo>
                  <a:pt x="598343" y="8593"/>
                </a:moveTo>
                <a:lnTo>
                  <a:pt x="626909" y="8593"/>
                </a:lnTo>
              </a:path>
              <a:path extrusionOk="0" h="71754" w="628650">
                <a:moveTo>
                  <a:pt x="626336" y="16709"/>
                </a:moveTo>
                <a:lnTo>
                  <a:pt x="598343" y="16709"/>
                </a:lnTo>
              </a:path>
              <a:path extrusionOk="0" h="71754" w="628650">
                <a:moveTo>
                  <a:pt x="621498" y="71564"/>
                </a:moveTo>
                <a:lnTo>
                  <a:pt x="621498" y="16709"/>
                </a:lnTo>
              </a:path>
              <a:path extrusionOk="0" h="71754" w="628650">
                <a:moveTo>
                  <a:pt x="598343" y="71564"/>
                </a:moveTo>
                <a:lnTo>
                  <a:pt x="569953" y="71564"/>
                </a:lnTo>
              </a:path>
              <a:path extrusionOk="0" h="71754" w="628650">
                <a:moveTo>
                  <a:pt x="609244" y="71564"/>
                </a:moveTo>
                <a:lnTo>
                  <a:pt x="609244" y="16709"/>
                </a:lnTo>
              </a:path>
              <a:path extrusionOk="0" h="71754" w="628650">
                <a:moveTo>
                  <a:pt x="604470" y="71564"/>
                </a:moveTo>
                <a:lnTo>
                  <a:pt x="604470" y="16709"/>
                </a:lnTo>
              </a:path>
              <a:path extrusionOk="0" h="71754" w="628650">
                <a:moveTo>
                  <a:pt x="592217" y="71564"/>
                </a:moveTo>
                <a:lnTo>
                  <a:pt x="592217" y="16709"/>
                </a:lnTo>
              </a:path>
              <a:path extrusionOk="0" h="71754" w="628650">
                <a:moveTo>
                  <a:pt x="587442" y="71564"/>
                </a:moveTo>
                <a:lnTo>
                  <a:pt x="587442" y="16709"/>
                </a:lnTo>
              </a:path>
              <a:path extrusionOk="0" h="71754" w="628650">
                <a:moveTo>
                  <a:pt x="575189" y="71564"/>
                </a:moveTo>
                <a:lnTo>
                  <a:pt x="575189" y="16709"/>
                </a:lnTo>
              </a:path>
              <a:path extrusionOk="0" h="71754" w="628650">
                <a:moveTo>
                  <a:pt x="558320" y="71564"/>
                </a:moveTo>
                <a:lnTo>
                  <a:pt x="569953" y="71564"/>
                </a:lnTo>
              </a:path>
              <a:path extrusionOk="0" h="71754" w="628650">
                <a:moveTo>
                  <a:pt x="558320" y="71564"/>
                </a:moveTo>
                <a:lnTo>
                  <a:pt x="572802" y="71564"/>
                </a:lnTo>
              </a:path>
              <a:path extrusionOk="0" h="71754" w="628650">
                <a:moveTo>
                  <a:pt x="570415" y="16709"/>
                </a:moveTo>
                <a:lnTo>
                  <a:pt x="558320" y="16709"/>
                </a:lnTo>
              </a:path>
              <a:path extrusionOk="0" h="71754" w="628650">
                <a:moveTo>
                  <a:pt x="570351" y="16709"/>
                </a:moveTo>
                <a:lnTo>
                  <a:pt x="598343" y="16709"/>
                </a:lnTo>
              </a:path>
              <a:path extrusionOk="0" h="71754" w="628650">
                <a:moveTo>
                  <a:pt x="598343" y="8593"/>
                </a:moveTo>
                <a:lnTo>
                  <a:pt x="575598" y="8593"/>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31"/>
          <p:cNvSpPr/>
          <p:nvPr/>
        </p:nvSpPr>
        <p:spPr>
          <a:xfrm>
            <a:off x="4471135" y="150183"/>
            <a:ext cx="0" cy="40005"/>
          </a:xfrm>
          <a:custGeom>
            <a:rect b="b" l="l" r="r" t="t"/>
            <a:pathLst>
              <a:path extrusionOk="0" h="40005" w="120000">
                <a:moveTo>
                  <a:pt x="0" y="39971"/>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31"/>
          <p:cNvSpPr/>
          <p:nvPr/>
        </p:nvSpPr>
        <p:spPr>
          <a:xfrm>
            <a:off x="4470896" y="192725"/>
            <a:ext cx="0" cy="17145"/>
          </a:xfrm>
          <a:custGeom>
            <a:rect b="b" l="l" r="r" t="t"/>
            <a:pathLst>
              <a:path extrusionOk="0" h="17145" w="120000">
                <a:moveTo>
                  <a:pt x="0" y="16594"/>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31"/>
          <p:cNvSpPr/>
          <p:nvPr/>
        </p:nvSpPr>
        <p:spPr>
          <a:xfrm>
            <a:off x="4301707" y="154466"/>
            <a:ext cx="158115" cy="55244"/>
          </a:xfrm>
          <a:custGeom>
            <a:rect b="b" l="l" r="r" t="t"/>
            <a:pathLst>
              <a:path extrusionOk="0" h="55245" w="158114">
                <a:moveTo>
                  <a:pt x="128958" y="54854"/>
                </a:moveTo>
                <a:lnTo>
                  <a:pt x="143441" y="54854"/>
                </a:lnTo>
              </a:path>
              <a:path extrusionOk="0" h="55245" w="158114">
                <a:moveTo>
                  <a:pt x="143441" y="54854"/>
                </a:moveTo>
                <a:lnTo>
                  <a:pt x="157921" y="54854"/>
                </a:lnTo>
              </a:path>
              <a:path extrusionOk="0" h="55245" w="158114">
                <a:moveTo>
                  <a:pt x="114477" y="54854"/>
                </a:moveTo>
                <a:lnTo>
                  <a:pt x="128958" y="54854"/>
                </a:lnTo>
              </a:path>
              <a:path extrusionOk="0" h="55245" w="158114">
                <a:moveTo>
                  <a:pt x="143441" y="0"/>
                </a:moveTo>
                <a:lnTo>
                  <a:pt x="128958" y="0"/>
                </a:lnTo>
              </a:path>
              <a:path extrusionOk="0" h="55245" w="158114">
                <a:moveTo>
                  <a:pt x="157921" y="0"/>
                </a:moveTo>
                <a:lnTo>
                  <a:pt x="143441" y="0"/>
                </a:lnTo>
              </a:path>
              <a:path extrusionOk="0" h="55245" w="158114">
                <a:moveTo>
                  <a:pt x="855" y="54854"/>
                </a:moveTo>
                <a:lnTo>
                  <a:pt x="13106" y="54854"/>
                </a:lnTo>
              </a:path>
              <a:path extrusionOk="0" h="55245" w="158114">
                <a:moveTo>
                  <a:pt x="13106" y="0"/>
                </a:moveTo>
                <a:lnTo>
                  <a:pt x="0" y="0"/>
                </a:lnTo>
              </a:path>
              <a:path extrusionOk="0" h="55245" w="158114">
                <a:moveTo>
                  <a:pt x="71032" y="0"/>
                </a:moveTo>
                <a:lnTo>
                  <a:pt x="56550" y="0"/>
                </a:lnTo>
              </a:path>
              <a:path extrusionOk="0" h="55245" w="158114">
                <a:moveTo>
                  <a:pt x="56550" y="54854"/>
                </a:moveTo>
                <a:lnTo>
                  <a:pt x="71032" y="54854"/>
                </a:lnTo>
              </a:path>
              <a:path extrusionOk="0" h="55245" w="158114">
                <a:moveTo>
                  <a:pt x="85514" y="54854"/>
                </a:moveTo>
                <a:lnTo>
                  <a:pt x="99995" y="54854"/>
                </a:lnTo>
              </a:path>
              <a:path extrusionOk="0" h="55245" w="158114">
                <a:moveTo>
                  <a:pt x="71032" y="54854"/>
                </a:moveTo>
                <a:lnTo>
                  <a:pt x="85514" y="54854"/>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31"/>
          <p:cNvSpPr/>
          <p:nvPr/>
        </p:nvSpPr>
        <p:spPr>
          <a:xfrm>
            <a:off x="4372741" y="154466"/>
            <a:ext cx="59055" cy="0"/>
          </a:xfrm>
          <a:custGeom>
            <a:rect b="b" l="l" r="r" t="t"/>
            <a:pathLst>
              <a:path extrusionOk="0" h="120000" w="59054">
                <a:moveTo>
                  <a:pt x="58648" y="0"/>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31"/>
          <p:cNvSpPr/>
          <p:nvPr/>
        </p:nvSpPr>
        <p:spPr>
          <a:xfrm>
            <a:off x="4314670" y="154466"/>
            <a:ext cx="43815" cy="55244"/>
          </a:xfrm>
          <a:custGeom>
            <a:rect b="b" l="l" r="r" t="t"/>
            <a:pathLst>
              <a:path extrusionOk="0" h="55245" w="43814">
                <a:moveTo>
                  <a:pt x="14624" y="54854"/>
                </a:moveTo>
                <a:lnTo>
                  <a:pt x="29106" y="54854"/>
                </a:lnTo>
              </a:path>
              <a:path extrusionOk="0" h="55245" w="43814">
                <a:moveTo>
                  <a:pt x="29106" y="54854"/>
                </a:moveTo>
                <a:lnTo>
                  <a:pt x="43587" y="54854"/>
                </a:lnTo>
              </a:path>
              <a:path extrusionOk="0" h="55245" w="43814">
                <a:moveTo>
                  <a:pt x="143" y="54854"/>
                </a:moveTo>
                <a:lnTo>
                  <a:pt x="14624" y="54854"/>
                </a:lnTo>
              </a:path>
              <a:path extrusionOk="0" h="55245" w="43814">
                <a:moveTo>
                  <a:pt x="29106" y="0"/>
                </a:moveTo>
                <a:lnTo>
                  <a:pt x="0" y="0"/>
                </a:lnTo>
              </a:path>
              <a:path extrusionOk="0" h="55245" w="43814">
                <a:moveTo>
                  <a:pt x="43587" y="0"/>
                </a:moveTo>
                <a:lnTo>
                  <a:pt x="29106"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31"/>
          <p:cNvSpPr/>
          <p:nvPr/>
        </p:nvSpPr>
        <p:spPr>
          <a:xfrm>
            <a:off x="4162811" y="132767"/>
            <a:ext cx="99060" cy="6350"/>
          </a:xfrm>
          <a:custGeom>
            <a:rect b="b" l="l" r="r" t="t"/>
            <a:pathLst>
              <a:path extrusionOk="0" h="6350" w="99060">
                <a:moveTo>
                  <a:pt x="85340" y="0"/>
                </a:moveTo>
                <a:lnTo>
                  <a:pt x="85340" y="6101"/>
                </a:lnTo>
              </a:path>
              <a:path extrusionOk="0" h="6350" w="99060">
                <a:moveTo>
                  <a:pt x="98489" y="0"/>
                </a:moveTo>
                <a:lnTo>
                  <a:pt x="98489" y="6101"/>
                </a:lnTo>
              </a:path>
              <a:path extrusionOk="0" h="6350" w="99060">
                <a:moveTo>
                  <a:pt x="64005" y="0"/>
                </a:moveTo>
                <a:lnTo>
                  <a:pt x="64005" y="6101"/>
                </a:lnTo>
              </a:path>
              <a:path extrusionOk="0" h="6350" w="99060">
                <a:moveTo>
                  <a:pt x="77154" y="0"/>
                </a:moveTo>
                <a:lnTo>
                  <a:pt x="77154" y="6101"/>
                </a:lnTo>
              </a:path>
              <a:path extrusionOk="0" h="6350" w="99060">
                <a:moveTo>
                  <a:pt x="42670" y="0"/>
                </a:moveTo>
                <a:lnTo>
                  <a:pt x="42670" y="6101"/>
                </a:lnTo>
              </a:path>
              <a:path extrusionOk="0" h="6350" w="99060">
                <a:moveTo>
                  <a:pt x="55819" y="0"/>
                </a:moveTo>
                <a:lnTo>
                  <a:pt x="55819" y="6101"/>
                </a:lnTo>
              </a:path>
              <a:path extrusionOk="0" h="6350" w="99060">
                <a:moveTo>
                  <a:pt x="21334" y="0"/>
                </a:moveTo>
                <a:lnTo>
                  <a:pt x="21334" y="6101"/>
                </a:lnTo>
              </a:path>
              <a:path extrusionOk="0" h="6350" w="99060">
                <a:moveTo>
                  <a:pt x="34485" y="0"/>
                </a:moveTo>
                <a:lnTo>
                  <a:pt x="34485" y="6101"/>
                </a:lnTo>
              </a:path>
              <a:path extrusionOk="0" h="6350" w="99060">
                <a:moveTo>
                  <a:pt x="13150" y="0"/>
                </a:moveTo>
                <a:lnTo>
                  <a:pt x="13150" y="6101"/>
                </a:lnTo>
              </a:path>
              <a:path extrusionOk="0" h="6350" w="99060">
                <a:moveTo>
                  <a:pt x="0" y="0"/>
                </a:moveTo>
                <a:lnTo>
                  <a:pt x="0" y="6101"/>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31"/>
          <p:cNvSpPr/>
          <p:nvPr/>
        </p:nvSpPr>
        <p:spPr>
          <a:xfrm>
            <a:off x="3904919" y="130136"/>
            <a:ext cx="614045" cy="75565"/>
          </a:xfrm>
          <a:custGeom>
            <a:rect b="b" l="l" r="r" t="t"/>
            <a:pathLst>
              <a:path extrusionOk="0" h="75564" w="614045">
                <a:moveTo>
                  <a:pt x="4686" y="45097"/>
                </a:moveTo>
                <a:lnTo>
                  <a:pt x="3187" y="44361"/>
                </a:lnTo>
                <a:lnTo>
                  <a:pt x="2336" y="44361"/>
                </a:lnTo>
                <a:lnTo>
                  <a:pt x="1485" y="44361"/>
                </a:lnTo>
                <a:lnTo>
                  <a:pt x="0" y="45097"/>
                </a:lnTo>
                <a:lnTo>
                  <a:pt x="0" y="54622"/>
                </a:lnTo>
                <a:lnTo>
                  <a:pt x="4686" y="54622"/>
                </a:lnTo>
                <a:lnTo>
                  <a:pt x="4686" y="45097"/>
                </a:lnTo>
                <a:close/>
              </a:path>
              <a:path extrusionOk="0" h="75564" w="614045">
                <a:moveTo>
                  <a:pt x="4686" y="28168"/>
                </a:moveTo>
                <a:lnTo>
                  <a:pt x="3187" y="27432"/>
                </a:lnTo>
                <a:lnTo>
                  <a:pt x="2336" y="27432"/>
                </a:lnTo>
                <a:lnTo>
                  <a:pt x="1485" y="27432"/>
                </a:lnTo>
                <a:lnTo>
                  <a:pt x="0" y="28168"/>
                </a:lnTo>
                <a:lnTo>
                  <a:pt x="0" y="37693"/>
                </a:lnTo>
                <a:lnTo>
                  <a:pt x="4686" y="37693"/>
                </a:lnTo>
                <a:lnTo>
                  <a:pt x="4686" y="28168"/>
                </a:lnTo>
                <a:close/>
              </a:path>
              <a:path extrusionOk="0" h="75564" w="614045">
                <a:moveTo>
                  <a:pt x="22174" y="45097"/>
                </a:moveTo>
                <a:lnTo>
                  <a:pt x="20675" y="44361"/>
                </a:lnTo>
                <a:lnTo>
                  <a:pt x="19824" y="44361"/>
                </a:lnTo>
                <a:lnTo>
                  <a:pt x="18973" y="44361"/>
                </a:lnTo>
                <a:lnTo>
                  <a:pt x="17487" y="45097"/>
                </a:lnTo>
                <a:lnTo>
                  <a:pt x="17487" y="54622"/>
                </a:lnTo>
                <a:lnTo>
                  <a:pt x="22174" y="54622"/>
                </a:lnTo>
                <a:lnTo>
                  <a:pt x="22174" y="45097"/>
                </a:lnTo>
                <a:close/>
              </a:path>
              <a:path extrusionOk="0" h="75564" w="614045">
                <a:moveTo>
                  <a:pt x="22174" y="28168"/>
                </a:moveTo>
                <a:lnTo>
                  <a:pt x="20675" y="27432"/>
                </a:lnTo>
                <a:lnTo>
                  <a:pt x="19824" y="27432"/>
                </a:lnTo>
                <a:lnTo>
                  <a:pt x="18973" y="27432"/>
                </a:lnTo>
                <a:lnTo>
                  <a:pt x="17487" y="28168"/>
                </a:lnTo>
                <a:lnTo>
                  <a:pt x="17487" y="37693"/>
                </a:lnTo>
                <a:lnTo>
                  <a:pt x="22174" y="37693"/>
                </a:lnTo>
                <a:lnTo>
                  <a:pt x="22174" y="28168"/>
                </a:lnTo>
                <a:close/>
              </a:path>
              <a:path extrusionOk="0" h="75564" w="614045">
                <a:moveTo>
                  <a:pt x="38862" y="64528"/>
                </a:moveTo>
                <a:lnTo>
                  <a:pt x="37668" y="64350"/>
                </a:lnTo>
                <a:lnTo>
                  <a:pt x="36537" y="64350"/>
                </a:lnTo>
                <a:lnTo>
                  <a:pt x="35394" y="64350"/>
                </a:lnTo>
                <a:lnTo>
                  <a:pt x="34442" y="64528"/>
                </a:lnTo>
                <a:lnTo>
                  <a:pt x="34442" y="74930"/>
                </a:lnTo>
                <a:lnTo>
                  <a:pt x="38862" y="74930"/>
                </a:lnTo>
                <a:lnTo>
                  <a:pt x="38862" y="64528"/>
                </a:lnTo>
                <a:close/>
              </a:path>
              <a:path extrusionOk="0" h="75564" w="614045">
                <a:moveTo>
                  <a:pt x="38862" y="45097"/>
                </a:moveTo>
                <a:lnTo>
                  <a:pt x="37376" y="44361"/>
                </a:lnTo>
                <a:lnTo>
                  <a:pt x="36525" y="44361"/>
                </a:lnTo>
                <a:lnTo>
                  <a:pt x="35674" y="44361"/>
                </a:lnTo>
                <a:lnTo>
                  <a:pt x="34175" y="45097"/>
                </a:lnTo>
                <a:lnTo>
                  <a:pt x="34175" y="54622"/>
                </a:lnTo>
                <a:lnTo>
                  <a:pt x="38862" y="54622"/>
                </a:lnTo>
                <a:lnTo>
                  <a:pt x="38862" y="45097"/>
                </a:lnTo>
                <a:close/>
              </a:path>
              <a:path extrusionOk="0" h="75564" w="614045">
                <a:moveTo>
                  <a:pt x="38862" y="28168"/>
                </a:moveTo>
                <a:lnTo>
                  <a:pt x="37376" y="27432"/>
                </a:lnTo>
                <a:lnTo>
                  <a:pt x="36525" y="27432"/>
                </a:lnTo>
                <a:lnTo>
                  <a:pt x="35674" y="27432"/>
                </a:lnTo>
                <a:lnTo>
                  <a:pt x="34175" y="28168"/>
                </a:lnTo>
                <a:lnTo>
                  <a:pt x="34175" y="37693"/>
                </a:lnTo>
                <a:lnTo>
                  <a:pt x="38862" y="37693"/>
                </a:lnTo>
                <a:lnTo>
                  <a:pt x="38862" y="28168"/>
                </a:lnTo>
                <a:close/>
              </a:path>
              <a:path extrusionOk="0" h="75564" w="614045">
                <a:moveTo>
                  <a:pt x="60223" y="66675"/>
                </a:moveTo>
                <a:lnTo>
                  <a:pt x="59270" y="65151"/>
                </a:lnTo>
                <a:lnTo>
                  <a:pt x="57238" y="65151"/>
                </a:lnTo>
                <a:lnTo>
                  <a:pt x="55194" y="65151"/>
                </a:lnTo>
                <a:lnTo>
                  <a:pt x="54190" y="66675"/>
                </a:lnTo>
                <a:lnTo>
                  <a:pt x="54190" y="75196"/>
                </a:lnTo>
                <a:lnTo>
                  <a:pt x="60223" y="75196"/>
                </a:lnTo>
                <a:lnTo>
                  <a:pt x="60223" y="66675"/>
                </a:lnTo>
                <a:close/>
              </a:path>
              <a:path extrusionOk="0" h="75564" w="614045">
                <a:moveTo>
                  <a:pt x="60934" y="46024"/>
                </a:moveTo>
                <a:lnTo>
                  <a:pt x="59270" y="44361"/>
                </a:lnTo>
                <a:lnTo>
                  <a:pt x="57238" y="44361"/>
                </a:lnTo>
                <a:lnTo>
                  <a:pt x="55194" y="44361"/>
                </a:lnTo>
                <a:lnTo>
                  <a:pt x="53530" y="46024"/>
                </a:lnTo>
                <a:lnTo>
                  <a:pt x="53530" y="54622"/>
                </a:lnTo>
                <a:lnTo>
                  <a:pt x="60934" y="54622"/>
                </a:lnTo>
                <a:lnTo>
                  <a:pt x="60934" y="46024"/>
                </a:lnTo>
                <a:close/>
              </a:path>
              <a:path extrusionOk="0" h="75564" w="614045">
                <a:moveTo>
                  <a:pt x="60934" y="29806"/>
                </a:moveTo>
                <a:lnTo>
                  <a:pt x="59270" y="28143"/>
                </a:lnTo>
                <a:lnTo>
                  <a:pt x="57238" y="28143"/>
                </a:lnTo>
                <a:lnTo>
                  <a:pt x="55194" y="28143"/>
                </a:lnTo>
                <a:lnTo>
                  <a:pt x="53530" y="29806"/>
                </a:lnTo>
                <a:lnTo>
                  <a:pt x="53530" y="38404"/>
                </a:lnTo>
                <a:lnTo>
                  <a:pt x="60934" y="38404"/>
                </a:lnTo>
                <a:lnTo>
                  <a:pt x="60934" y="29806"/>
                </a:lnTo>
                <a:close/>
              </a:path>
              <a:path extrusionOk="0" h="75564" w="614045">
                <a:moveTo>
                  <a:pt x="74574" y="46024"/>
                </a:moveTo>
                <a:lnTo>
                  <a:pt x="72910" y="44361"/>
                </a:lnTo>
                <a:lnTo>
                  <a:pt x="70878" y="44361"/>
                </a:lnTo>
                <a:lnTo>
                  <a:pt x="68834" y="44361"/>
                </a:lnTo>
                <a:lnTo>
                  <a:pt x="67170" y="46024"/>
                </a:lnTo>
                <a:lnTo>
                  <a:pt x="67170" y="54622"/>
                </a:lnTo>
                <a:lnTo>
                  <a:pt x="74574" y="54622"/>
                </a:lnTo>
                <a:lnTo>
                  <a:pt x="74574" y="46024"/>
                </a:lnTo>
                <a:close/>
              </a:path>
              <a:path extrusionOk="0" h="75564" w="614045">
                <a:moveTo>
                  <a:pt x="74574" y="29806"/>
                </a:moveTo>
                <a:lnTo>
                  <a:pt x="72910" y="28143"/>
                </a:lnTo>
                <a:lnTo>
                  <a:pt x="70878" y="28143"/>
                </a:lnTo>
                <a:lnTo>
                  <a:pt x="68834" y="28143"/>
                </a:lnTo>
                <a:lnTo>
                  <a:pt x="67170" y="29806"/>
                </a:lnTo>
                <a:lnTo>
                  <a:pt x="67170" y="38404"/>
                </a:lnTo>
                <a:lnTo>
                  <a:pt x="74574" y="38404"/>
                </a:lnTo>
                <a:lnTo>
                  <a:pt x="74574" y="29806"/>
                </a:lnTo>
                <a:close/>
              </a:path>
              <a:path extrusionOk="0" h="75564" w="614045">
                <a:moveTo>
                  <a:pt x="88226" y="46024"/>
                </a:moveTo>
                <a:lnTo>
                  <a:pt x="86563" y="44361"/>
                </a:lnTo>
                <a:lnTo>
                  <a:pt x="84518" y="44361"/>
                </a:lnTo>
                <a:lnTo>
                  <a:pt x="82486" y="44361"/>
                </a:lnTo>
                <a:lnTo>
                  <a:pt x="80822" y="46024"/>
                </a:lnTo>
                <a:lnTo>
                  <a:pt x="80822" y="54622"/>
                </a:lnTo>
                <a:lnTo>
                  <a:pt x="88226" y="54622"/>
                </a:lnTo>
                <a:lnTo>
                  <a:pt x="88226" y="46024"/>
                </a:lnTo>
                <a:close/>
              </a:path>
              <a:path extrusionOk="0" h="75564" w="614045">
                <a:moveTo>
                  <a:pt x="88226" y="29806"/>
                </a:moveTo>
                <a:lnTo>
                  <a:pt x="86563" y="28143"/>
                </a:lnTo>
                <a:lnTo>
                  <a:pt x="84518" y="28143"/>
                </a:lnTo>
                <a:lnTo>
                  <a:pt x="82486" y="28143"/>
                </a:lnTo>
                <a:lnTo>
                  <a:pt x="80822" y="29806"/>
                </a:lnTo>
                <a:lnTo>
                  <a:pt x="80822" y="38404"/>
                </a:lnTo>
                <a:lnTo>
                  <a:pt x="88226" y="38404"/>
                </a:lnTo>
                <a:lnTo>
                  <a:pt x="88226" y="29806"/>
                </a:lnTo>
                <a:close/>
              </a:path>
              <a:path extrusionOk="0" h="75564" w="614045">
                <a:moveTo>
                  <a:pt x="101866" y="46024"/>
                </a:moveTo>
                <a:lnTo>
                  <a:pt x="100203" y="44361"/>
                </a:lnTo>
                <a:lnTo>
                  <a:pt x="98158" y="44361"/>
                </a:lnTo>
                <a:lnTo>
                  <a:pt x="96126" y="44361"/>
                </a:lnTo>
                <a:lnTo>
                  <a:pt x="94462" y="46024"/>
                </a:lnTo>
                <a:lnTo>
                  <a:pt x="94462" y="54622"/>
                </a:lnTo>
                <a:lnTo>
                  <a:pt x="101866" y="54622"/>
                </a:lnTo>
                <a:lnTo>
                  <a:pt x="101866" y="46024"/>
                </a:lnTo>
                <a:close/>
              </a:path>
              <a:path extrusionOk="0" h="75564" w="614045">
                <a:moveTo>
                  <a:pt x="101866" y="29806"/>
                </a:moveTo>
                <a:lnTo>
                  <a:pt x="100203" y="28143"/>
                </a:lnTo>
                <a:lnTo>
                  <a:pt x="98158" y="28143"/>
                </a:lnTo>
                <a:lnTo>
                  <a:pt x="96126" y="28143"/>
                </a:lnTo>
                <a:lnTo>
                  <a:pt x="94462" y="29806"/>
                </a:lnTo>
                <a:lnTo>
                  <a:pt x="94462" y="38404"/>
                </a:lnTo>
                <a:lnTo>
                  <a:pt x="101866" y="38404"/>
                </a:lnTo>
                <a:lnTo>
                  <a:pt x="101866" y="29806"/>
                </a:lnTo>
                <a:close/>
              </a:path>
              <a:path extrusionOk="0" h="75564" w="614045">
                <a:moveTo>
                  <a:pt x="115506" y="46024"/>
                </a:moveTo>
                <a:lnTo>
                  <a:pt x="113842" y="44361"/>
                </a:lnTo>
                <a:lnTo>
                  <a:pt x="111810" y="44361"/>
                </a:lnTo>
                <a:lnTo>
                  <a:pt x="109766" y="44361"/>
                </a:lnTo>
                <a:lnTo>
                  <a:pt x="108102" y="46024"/>
                </a:lnTo>
                <a:lnTo>
                  <a:pt x="108102" y="54622"/>
                </a:lnTo>
                <a:lnTo>
                  <a:pt x="115506" y="54622"/>
                </a:lnTo>
                <a:lnTo>
                  <a:pt x="115506" y="46024"/>
                </a:lnTo>
                <a:close/>
              </a:path>
              <a:path extrusionOk="0" h="75564" w="614045">
                <a:moveTo>
                  <a:pt x="115506" y="29806"/>
                </a:moveTo>
                <a:lnTo>
                  <a:pt x="113842" y="28143"/>
                </a:lnTo>
                <a:lnTo>
                  <a:pt x="111810" y="28143"/>
                </a:lnTo>
                <a:lnTo>
                  <a:pt x="109766" y="28143"/>
                </a:lnTo>
                <a:lnTo>
                  <a:pt x="108102" y="29806"/>
                </a:lnTo>
                <a:lnTo>
                  <a:pt x="108102" y="38404"/>
                </a:lnTo>
                <a:lnTo>
                  <a:pt x="115506" y="38404"/>
                </a:lnTo>
                <a:lnTo>
                  <a:pt x="115506" y="29806"/>
                </a:lnTo>
                <a:close/>
              </a:path>
              <a:path extrusionOk="0" h="75564" w="614045">
                <a:moveTo>
                  <a:pt x="129159" y="46024"/>
                </a:moveTo>
                <a:lnTo>
                  <a:pt x="127495" y="44361"/>
                </a:lnTo>
                <a:lnTo>
                  <a:pt x="125450" y="44361"/>
                </a:lnTo>
                <a:lnTo>
                  <a:pt x="123418" y="44361"/>
                </a:lnTo>
                <a:lnTo>
                  <a:pt x="121754" y="46024"/>
                </a:lnTo>
                <a:lnTo>
                  <a:pt x="121754" y="54622"/>
                </a:lnTo>
                <a:lnTo>
                  <a:pt x="129159" y="54622"/>
                </a:lnTo>
                <a:lnTo>
                  <a:pt x="129159" y="46024"/>
                </a:lnTo>
                <a:close/>
              </a:path>
              <a:path extrusionOk="0" h="75564" w="614045">
                <a:moveTo>
                  <a:pt x="129159" y="29806"/>
                </a:moveTo>
                <a:lnTo>
                  <a:pt x="127495" y="28143"/>
                </a:lnTo>
                <a:lnTo>
                  <a:pt x="125450" y="28143"/>
                </a:lnTo>
                <a:lnTo>
                  <a:pt x="123418" y="28143"/>
                </a:lnTo>
                <a:lnTo>
                  <a:pt x="121754" y="29806"/>
                </a:lnTo>
                <a:lnTo>
                  <a:pt x="121754" y="38404"/>
                </a:lnTo>
                <a:lnTo>
                  <a:pt x="129159" y="38404"/>
                </a:lnTo>
                <a:lnTo>
                  <a:pt x="129159" y="29806"/>
                </a:lnTo>
                <a:close/>
              </a:path>
              <a:path extrusionOk="0" h="75564" w="614045">
                <a:moveTo>
                  <a:pt x="142074" y="66675"/>
                </a:moveTo>
                <a:lnTo>
                  <a:pt x="141135" y="65151"/>
                </a:lnTo>
                <a:lnTo>
                  <a:pt x="139090" y="65151"/>
                </a:lnTo>
                <a:lnTo>
                  <a:pt x="137058" y="65151"/>
                </a:lnTo>
                <a:lnTo>
                  <a:pt x="136055" y="66675"/>
                </a:lnTo>
                <a:lnTo>
                  <a:pt x="136055" y="75196"/>
                </a:lnTo>
                <a:lnTo>
                  <a:pt x="142074" y="75196"/>
                </a:lnTo>
                <a:lnTo>
                  <a:pt x="142074" y="66675"/>
                </a:lnTo>
                <a:close/>
              </a:path>
              <a:path extrusionOk="0" h="75564" w="614045">
                <a:moveTo>
                  <a:pt x="142798" y="46024"/>
                </a:moveTo>
                <a:lnTo>
                  <a:pt x="141135" y="44361"/>
                </a:lnTo>
                <a:lnTo>
                  <a:pt x="139090" y="44361"/>
                </a:lnTo>
                <a:lnTo>
                  <a:pt x="137058" y="44361"/>
                </a:lnTo>
                <a:lnTo>
                  <a:pt x="135394" y="46024"/>
                </a:lnTo>
                <a:lnTo>
                  <a:pt x="135394" y="54622"/>
                </a:lnTo>
                <a:lnTo>
                  <a:pt x="142798" y="54622"/>
                </a:lnTo>
                <a:lnTo>
                  <a:pt x="142798" y="46024"/>
                </a:lnTo>
                <a:close/>
              </a:path>
              <a:path extrusionOk="0" h="75564" w="614045">
                <a:moveTo>
                  <a:pt x="142798" y="29806"/>
                </a:moveTo>
                <a:lnTo>
                  <a:pt x="141135" y="28143"/>
                </a:lnTo>
                <a:lnTo>
                  <a:pt x="139090" y="28143"/>
                </a:lnTo>
                <a:lnTo>
                  <a:pt x="137058" y="28143"/>
                </a:lnTo>
                <a:lnTo>
                  <a:pt x="135394" y="29806"/>
                </a:lnTo>
                <a:lnTo>
                  <a:pt x="135394" y="38404"/>
                </a:lnTo>
                <a:lnTo>
                  <a:pt x="142798" y="38404"/>
                </a:lnTo>
                <a:lnTo>
                  <a:pt x="142798" y="29806"/>
                </a:lnTo>
                <a:close/>
              </a:path>
              <a:path extrusionOk="0" h="75564" w="614045">
                <a:moveTo>
                  <a:pt x="156438" y="46024"/>
                </a:moveTo>
                <a:lnTo>
                  <a:pt x="154774" y="44361"/>
                </a:lnTo>
                <a:lnTo>
                  <a:pt x="152742" y="44361"/>
                </a:lnTo>
                <a:lnTo>
                  <a:pt x="150698" y="44361"/>
                </a:lnTo>
                <a:lnTo>
                  <a:pt x="149034" y="46024"/>
                </a:lnTo>
                <a:lnTo>
                  <a:pt x="149034" y="54622"/>
                </a:lnTo>
                <a:lnTo>
                  <a:pt x="156438" y="54622"/>
                </a:lnTo>
                <a:lnTo>
                  <a:pt x="156438" y="46024"/>
                </a:lnTo>
                <a:close/>
              </a:path>
              <a:path extrusionOk="0" h="75564" w="614045">
                <a:moveTo>
                  <a:pt x="156438" y="29806"/>
                </a:moveTo>
                <a:lnTo>
                  <a:pt x="154774" y="28143"/>
                </a:lnTo>
                <a:lnTo>
                  <a:pt x="152742" y="28143"/>
                </a:lnTo>
                <a:lnTo>
                  <a:pt x="150698" y="28143"/>
                </a:lnTo>
                <a:lnTo>
                  <a:pt x="149034" y="29806"/>
                </a:lnTo>
                <a:lnTo>
                  <a:pt x="149034" y="38404"/>
                </a:lnTo>
                <a:lnTo>
                  <a:pt x="156438" y="38404"/>
                </a:lnTo>
                <a:lnTo>
                  <a:pt x="156438" y="29806"/>
                </a:lnTo>
                <a:close/>
              </a:path>
              <a:path extrusionOk="0" h="75564" w="614045">
                <a:moveTo>
                  <a:pt x="170091" y="46024"/>
                </a:moveTo>
                <a:lnTo>
                  <a:pt x="168427" y="44361"/>
                </a:lnTo>
                <a:lnTo>
                  <a:pt x="166382" y="44361"/>
                </a:lnTo>
                <a:lnTo>
                  <a:pt x="164338" y="44361"/>
                </a:lnTo>
                <a:lnTo>
                  <a:pt x="162687" y="46024"/>
                </a:lnTo>
                <a:lnTo>
                  <a:pt x="162687" y="54622"/>
                </a:lnTo>
                <a:lnTo>
                  <a:pt x="170091" y="54622"/>
                </a:lnTo>
                <a:lnTo>
                  <a:pt x="170091" y="46024"/>
                </a:lnTo>
                <a:close/>
              </a:path>
              <a:path extrusionOk="0" h="75564" w="614045">
                <a:moveTo>
                  <a:pt x="170091" y="29806"/>
                </a:moveTo>
                <a:lnTo>
                  <a:pt x="168427" y="28143"/>
                </a:lnTo>
                <a:lnTo>
                  <a:pt x="166382" y="28143"/>
                </a:lnTo>
                <a:lnTo>
                  <a:pt x="164338" y="28143"/>
                </a:lnTo>
                <a:lnTo>
                  <a:pt x="162687" y="29806"/>
                </a:lnTo>
                <a:lnTo>
                  <a:pt x="162687" y="38404"/>
                </a:lnTo>
                <a:lnTo>
                  <a:pt x="170091" y="38404"/>
                </a:lnTo>
                <a:lnTo>
                  <a:pt x="170091" y="29806"/>
                </a:lnTo>
                <a:close/>
              </a:path>
              <a:path extrusionOk="0" h="75564" w="614045">
                <a:moveTo>
                  <a:pt x="183730" y="46024"/>
                </a:moveTo>
                <a:lnTo>
                  <a:pt x="182067" y="44361"/>
                </a:lnTo>
                <a:lnTo>
                  <a:pt x="180022" y="44361"/>
                </a:lnTo>
                <a:lnTo>
                  <a:pt x="177990" y="44361"/>
                </a:lnTo>
                <a:lnTo>
                  <a:pt x="176326" y="46024"/>
                </a:lnTo>
                <a:lnTo>
                  <a:pt x="176326" y="54622"/>
                </a:lnTo>
                <a:lnTo>
                  <a:pt x="183730" y="54622"/>
                </a:lnTo>
                <a:lnTo>
                  <a:pt x="183730" y="46024"/>
                </a:lnTo>
                <a:close/>
              </a:path>
              <a:path extrusionOk="0" h="75564" w="614045">
                <a:moveTo>
                  <a:pt x="183730" y="29806"/>
                </a:moveTo>
                <a:lnTo>
                  <a:pt x="182067" y="28143"/>
                </a:lnTo>
                <a:lnTo>
                  <a:pt x="180022" y="28143"/>
                </a:lnTo>
                <a:lnTo>
                  <a:pt x="177990" y="28143"/>
                </a:lnTo>
                <a:lnTo>
                  <a:pt x="176326" y="29806"/>
                </a:lnTo>
                <a:lnTo>
                  <a:pt x="176326" y="38404"/>
                </a:lnTo>
                <a:lnTo>
                  <a:pt x="183730" y="38404"/>
                </a:lnTo>
                <a:lnTo>
                  <a:pt x="183730" y="29806"/>
                </a:lnTo>
                <a:close/>
              </a:path>
              <a:path extrusionOk="0" h="75564" w="614045">
                <a:moveTo>
                  <a:pt x="197370" y="46024"/>
                </a:moveTo>
                <a:lnTo>
                  <a:pt x="195707" y="44361"/>
                </a:lnTo>
                <a:lnTo>
                  <a:pt x="193675" y="44361"/>
                </a:lnTo>
                <a:lnTo>
                  <a:pt x="191630" y="44361"/>
                </a:lnTo>
                <a:lnTo>
                  <a:pt x="189966" y="46024"/>
                </a:lnTo>
                <a:lnTo>
                  <a:pt x="189966" y="54622"/>
                </a:lnTo>
                <a:lnTo>
                  <a:pt x="197370" y="54622"/>
                </a:lnTo>
                <a:lnTo>
                  <a:pt x="197370" y="46024"/>
                </a:lnTo>
                <a:close/>
              </a:path>
              <a:path extrusionOk="0" h="75564" w="614045">
                <a:moveTo>
                  <a:pt x="197370" y="29806"/>
                </a:moveTo>
                <a:lnTo>
                  <a:pt x="195707" y="28143"/>
                </a:lnTo>
                <a:lnTo>
                  <a:pt x="193675" y="28143"/>
                </a:lnTo>
                <a:lnTo>
                  <a:pt x="191630" y="28143"/>
                </a:lnTo>
                <a:lnTo>
                  <a:pt x="189966" y="29806"/>
                </a:lnTo>
                <a:lnTo>
                  <a:pt x="189966" y="38404"/>
                </a:lnTo>
                <a:lnTo>
                  <a:pt x="197370" y="38404"/>
                </a:lnTo>
                <a:lnTo>
                  <a:pt x="197370" y="29806"/>
                </a:lnTo>
                <a:close/>
              </a:path>
              <a:path extrusionOk="0" h="75564" w="614045">
                <a:moveTo>
                  <a:pt x="210197" y="46024"/>
                </a:moveTo>
                <a:lnTo>
                  <a:pt x="208534" y="44361"/>
                </a:lnTo>
                <a:lnTo>
                  <a:pt x="206489" y="44361"/>
                </a:lnTo>
                <a:lnTo>
                  <a:pt x="204457" y="44361"/>
                </a:lnTo>
                <a:lnTo>
                  <a:pt x="202793" y="46024"/>
                </a:lnTo>
                <a:lnTo>
                  <a:pt x="202793" y="54622"/>
                </a:lnTo>
                <a:lnTo>
                  <a:pt x="210197" y="54622"/>
                </a:lnTo>
                <a:lnTo>
                  <a:pt x="210197" y="46024"/>
                </a:lnTo>
                <a:close/>
              </a:path>
              <a:path extrusionOk="0" h="75564" w="614045">
                <a:moveTo>
                  <a:pt x="210197" y="29806"/>
                </a:moveTo>
                <a:lnTo>
                  <a:pt x="208534" y="28143"/>
                </a:lnTo>
                <a:lnTo>
                  <a:pt x="206489" y="28143"/>
                </a:lnTo>
                <a:lnTo>
                  <a:pt x="204457" y="28143"/>
                </a:lnTo>
                <a:lnTo>
                  <a:pt x="202793" y="29806"/>
                </a:lnTo>
                <a:lnTo>
                  <a:pt x="202793" y="38404"/>
                </a:lnTo>
                <a:lnTo>
                  <a:pt x="210197" y="38404"/>
                </a:lnTo>
                <a:lnTo>
                  <a:pt x="210197" y="29806"/>
                </a:lnTo>
                <a:close/>
              </a:path>
              <a:path extrusionOk="0" h="75564" w="614045">
                <a:moveTo>
                  <a:pt x="229095" y="0"/>
                </a:moveTo>
                <a:lnTo>
                  <a:pt x="227076" y="0"/>
                </a:lnTo>
                <a:lnTo>
                  <a:pt x="227076" y="4635"/>
                </a:lnTo>
                <a:lnTo>
                  <a:pt x="229095" y="4635"/>
                </a:lnTo>
                <a:lnTo>
                  <a:pt x="229095" y="0"/>
                </a:lnTo>
                <a:close/>
              </a:path>
              <a:path extrusionOk="0" h="75564" w="614045">
                <a:moveTo>
                  <a:pt x="233959" y="0"/>
                </a:moveTo>
                <a:lnTo>
                  <a:pt x="231940" y="0"/>
                </a:lnTo>
                <a:lnTo>
                  <a:pt x="231940" y="4635"/>
                </a:lnTo>
                <a:lnTo>
                  <a:pt x="233959" y="4635"/>
                </a:lnTo>
                <a:lnTo>
                  <a:pt x="233959" y="0"/>
                </a:lnTo>
                <a:close/>
              </a:path>
              <a:path extrusionOk="0" h="75564" w="614045">
                <a:moveTo>
                  <a:pt x="238506" y="0"/>
                </a:moveTo>
                <a:lnTo>
                  <a:pt x="236499" y="0"/>
                </a:lnTo>
                <a:lnTo>
                  <a:pt x="236499" y="4635"/>
                </a:lnTo>
                <a:lnTo>
                  <a:pt x="238506" y="4635"/>
                </a:lnTo>
                <a:lnTo>
                  <a:pt x="238506" y="0"/>
                </a:lnTo>
                <a:close/>
              </a:path>
              <a:path extrusionOk="0" h="75564" w="614045">
                <a:moveTo>
                  <a:pt x="377799" y="0"/>
                </a:moveTo>
                <a:lnTo>
                  <a:pt x="375780" y="0"/>
                </a:lnTo>
                <a:lnTo>
                  <a:pt x="375780" y="4635"/>
                </a:lnTo>
                <a:lnTo>
                  <a:pt x="377799" y="4635"/>
                </a:lnTo>
                <a:lnTo>
                  <a:pt x="377799" y="0"/>
                </a:lnTo>
                <a:close/>
              </a:path>
              <a:path extrusionOk="0" h="75564" w="614045">
                <a:moveTo>
                  <a:pt x="382663" y="0"/>
                </a:moveTo>
                <a:lnTo>
                  <a:pt x="380644" y="0"/>
                </a:lnTo>
                <a:lnTo>
                  <a:pt x="380644" y="4635"/>
                </a:lnTo>
                <a:lnTo>
                  <a:pt x="382663" y="4635"/>
                </a:lnTo>
                <a:lnTo>
                  <a:pt x="382663" y="0"/>
                </a:lnTo>
                <a:close/>
              </a:path>
              <a:path extrusionOk="0" h="75564" w="614045">
                <a:moveTo>
                  <a:pt x="387210" y="0"/>
                </a:moveTo>
                <a:lnTo>
                  <a:pt x="385191" y="0"/>
                </a:lnTo>
                <a:lnTo>
                  <a:pt x="385191" y="4635"/>
                </a:lnTo>
                <a:lnTo>
                  <a:pt x="387210" y="4635"/>
                </a:lnTo>
                <a:lnTo>
                  <a:pt x="387210" y="0"/>
                </a:lnTo>
                <a:close/>
              </a:path>
              <a:path extrusionOk="0" h="75564" w="614045">
                <a:moveTo>
                  <a:pt x="409524" y="66675"/>
                </a:moveTo>
                <a:lnTo>
                  <a:pt x="408571" y="65151"/>
                </a:lnTo>
                <a:lnTo>
                  <a:pt x="406539" y="65151"/>
                </a:lnTo>
                <a:lnTo>
                  <a:pt x="404495" y="65151"/>
                </a:lnTo>
                <a:lnTo>
                  <a:pt x="403491" y="66675"/>
                </a:lnTo>
                <a:lnTo>
                  <a:pt x="403491" y="75196"/>
                </a:lnTo>
                <a:lnTo>
                  <a:pt x="409524" y="75196"/>
                </a:lnTo>
                <a:lnTo>
                  <a:pt x="409524" y="66675"/>
                </a:lnTo>
                <a:close/>
              </a:path>
              <a:path extrusionOk="0" h="75564" w="614045">
                <a:moveTo>
                  <a:pt x="410235" y="46050"/>
                </a:moveTo>
                <a:lnTo>
                  <a:pt x="408571" y="44386"/>
                </a:lnTo>
                <a:lnTo>
                  <a:pt x="406539" y="44386"/>
                </a:lnTo>
                <a:lnTo>
                  <a:pt x="404495" y="44386"/>
                </a:lnTo>
                <a:lnTo>
                  <a:pt x="402831" y="46050"/>
                </a:lnTo>
                <a:lnTo>
                  <a:pt x="402831" y="54648"/>
                </a:lnTo>
                <a:lnTo>
                  <a:pt x="410235" y="54648"/>
                </a:lnTo>
                <a:lnTo>
                  <a:pt x="410235" y="46050"/>
                </a:lnTo>
                <a:close/>
              </a:path>
              <a:path extrusionOk="0" h="75564" w="614045">
                <a:moveTo>
                  <a:pt x="410235" y="29806"/>
                </a:moveTo>
                <a:lnTo>
                  <a:pt x="408571" y="28143"/>
                </a:lnTo>
                <a:lnTo>
                  <a:pt x="406539" y="28143"/>
                </a:lnTo>
                <a:lnTo>
                  <a:pt x="404495" y="28143"/>
                </a:lnTo>
                <a:lnTo>
                  <a:pt x="402831" y="29806"/>
                </a:lnTo>
                <a:lnTo>
                  <a:pt x="402831" y="38404"/>
                </a:lnTo>
                <a:lnTo>
                  <a:pt x="410235" y="38404"/>
                </a:lnTo>
                <a:lnTo>
                  <a:pt x="410235" y="29806"/>
                </a:lnTo>
                <a:close/>
              </a:path>
              <a:path extrusionOk="0" h="75564" w="614045">
                <a:moveTo>
                  <a:pt x="423887" y="46050"/>
                </a:moveTo>
                <a:lnTo>
                  <a:pt x="422224" y="44386"/>
                </a:lnTo>
                <a:lnTo>
                  <a:pt x="420179" y="44386"/>
                </a:lnTo>
                <a:lnTo>
                  <a:pt x="418134" y="44386"/>
                </a:lnTo>
                <a:lnTo>
                  <a:pt x="416471" y="46050"/>
                </a:lnTo>
                <a:lnTo>
                  <a:pt x="416471" y="54648"/>
                </a:lnTo>
                <a:lnTo>
                  <a:pt x="423887" y="54648"/>
                </a:lnTo>
                <a:lnTo>
                  <a:pt x="423887" y="46050"/>
                </a:lnTo>
                <a:close/>
              </a:path>
              <a:path extrusionOk="0" h="75564" w="614045">
                <a:moveTo>
                  <a:pt x="423887" y="29806"/>
                </a:moveTo>
                <a:lnTo>
                  <a:pt x="422224" y="28143"/>
                </a:lnTo>
                <a:lnTo>
                  <a:pt x="420179" y="28143"/>
                </a:lnTo>
                <a:lnTo>
                  <a:pt x="418134" y="28143"/>
                </a:lnTo>
                <a:lnTo>
                  <a:pt x="416471" y="29806"/>
                </a:lnTo>
                <a:lnTo>
                  <a:pt x="416471" y="38404"/>
                </a:lnTo>
                <a:lnTo>
                  <a:pt x="423887" y="38404"/>
                </a:lnTo>
                <a:lnTo>
                  <a:pt x="423887" y="29806"/>
                </a:lnTo>
                <a:close/>
              </a:path>
              <a:path extrusionOk="0" h="75564" w="614045">
                <a:moveTo>
                  <a:pt x="437527" y="46050"/>
                </a:moveTo>
                <a:lnTo>
                  <a:pt x="435864" y="44386"/>
                </a:lnTo>
                <a:lnTo>
                  <a:pt x="433819" y="44386"/>
                </a:lnTo>
                <a:lnTo>
                  <a:pt x="431787" y="44386"/>
                </a:lnTo>
                <a:lnTo>
                  <a:pt x="430123" y="46050"/>
                </a:lnTo>
                <a:lnTo>
                  <a:pt x="430123" y="54648"/>
                </a:lnTo>
                <a:lnTo>
                  <a:pt x="437527" y="54648"/>
                </a:lnTo>
                <a:lnTo>
                  <a:pt x="437527" y="46050"/>
                </a:lnTo>
                <a:close/>
              </a:path>
              <a:path extrusionOk="0" h="75564" w="614045">
                <a:moveTo>
                  <a:pt x="437527" y="29806"/>
                </a:moveTo>
                <a:lnTo>
                  <a:pt x="435864" y="28143"/>
                </a:lnTo>
                <a:lnTo>
                  <a:pt x="433819" y="28143"/>
                </a:lnTo>
                <a:lnTo>
                  <a:pt x="431787" y="28143"/>
                </a:lnTo>
                <a:lnTo>
                  <a:pt x="430123" y="29806"/>
                </a:lnTo>
                <a:lnTo>
                  <a:pt x="430123" y="38404"/>
                </a:lnTo>
                <a:lnTo>
                  <a:pt x="437527" y="38404"/>
                </a:lnTo>
                <a:lnTo>
                  <a:pt x="437527" y="29806"/>
                </a:lnTo>
                <a:close/>
              </a:path>
              <a:path extrusionOk="0" h="75564" w="614045">
                <a:moveTo>
                  <a:pt x="451167" y="46050"/>
                </a:moveTo>
                <a:lnTo>
                  <a:pt x="449503" y="44386"/>
                </a:lnTo>
                <a:lnTo>
                  <a:pt x="447471" y="44386"/>
                </a:lnTo>
                <a:lnTo>
                  <a:pt x="445427" y="44386"/>
                </a:lnTo>
                <a:lnTo>
                  <a:pt x="443763" y="46050"/>
                </a:lnTo>
                <a:lnTo>
                  <a:pt x="443763" y="54648"/>
                </a:lnTo>
                <a:lnTo>
                  <a:pt x="451167" y="54648"/>
                </a:lnTo>
                <a:lnTo>
                  <a:pt x="451167" y="46050"/>
                </a:lnTo>
                <a:close/>
              </a:path>
              <a:path extrusionOk="0" h="75564" w="614045">
                <a:moveTo>
                  <a:pt x="451167" y="29806"/>
                </a:moveTo>
                <a:lnTo>
                  <a:pt x="449503" y="28143"/>
                </a:lnTo>
                <a:lnTo>
                  <a:pt x="447471" y="28143"/>
                </a:lnTo>
                <a:lnTo>
                  <a:pt x="445427" y="28143"/>
                </a:lnTo>
                <a:lnTo>
                  <a:pt x="443763" y="29806"/>
                </a:lnTo>
                <a:lnTo>
                  <a:pt x="443763" y="38404"/>
                </a:lnTo>
                <a:lnTo>
                  <a:pt x="451167" y="38404"/>
                </a:lnTo>
                <a:lnTo>
                  <a:pt x="451167" y="29806"/>
                </a:lnTo>
                <a:close/>
              </a:path>
              <a:path extrusionOk="0" h="75564" w="614045">
                <a:moveTo>
                  <a:pt x="464807" y="46050"/>
                </a:moveTo>
                <a:lnTo>
                  <a:pt x="463156" y="44386"/>
                </a:lnTo>
                <a:lnTo>
                  <a:pt x="461111" y="44386"/>
                </a:lnTo>
                <a:lnTo>
                  <a:pt x="459066" y="44386"/>
                </a:lnTo>
                <a:lnTo>
                  <a:pt x="457403" y="46050"/>
                </a:lnTo>
                <a:lnTo>
                  <a:pt x="457403" y="54648"/>
                </a:lnTo>
                <a:lnTo>
                  <a:pt x="464807" y="54648"/>
                </a:lnTo>
                <a:lnTo>
                  <a:pt x="464807" y="46050"/>
                </a:lnTo>
                <a:close/>
              </a:path>
              <a:path extrusionOk="0" h="75564" w="614045">
                <a:moveTo>
                  <a:pt x="464807" y="29806"/>
                </a:moveTo>
                <a:lnTo>
                  <a:pt x="463156" y="28143"/>
                </a:lnTo>
                <a:lnTo>
                  <a:pt x="461111" y="28143"/>
                </a:lnTo>
                <a:lnTo>
                  <a:pt x="459066" y="28143"/>
                </a:lnTo>
                <a:lnTo>
                  <a:pt x="457403" y="29806"/>
                </a:lnTo>
                <a:lnTo>
                  <a:pt x="457403" y="38404"/>
                </a:lnTo>
                <a:lnTo>
                  <a:pt x="464807" y="38404"/>
                </a:lnTo>
                <a:lnTo>
                  <a:pt x="464807" y="29806"/>
                </a:lnTo>
                <a:close/>
              </a:path>
              <a:path extrusionOk="0" h="75564" w="614045">
                <a:moveTo>
                  <a:pt x="478459" y="46050"/>
                </a:moveTo>
                <a:lnTo>
                  <a:pt x="476796" y="44386"/>
                </a:lnTo>
                <a:lnTo>
                  <a:pt x="474751" y="44386"/>
                </a:lnTo>
                <a:lnTo>
                  <a:pt x="472719" y="44386"/>
                </a:lnTo>
                <a:lnTo>
                  <a:pt x="471055" y="46050"/>
                </a:lnTo>
                <a:lnTo>
                  <a:pt x="471055" y="54648"/>
                </a:lnTo>
                <a:lnTo>
                  <a:pt x="478459" y="54648"/>
                </a:lnTo>
                <a:lnTo>
                  <a:pt x="478459" y="46050"/>
                </a:lnTo>
                <a:close/>
              </a:path>
              <a:path extrusionOk="0" h="75564" w="614045">
                <a:moveTo>
                  <a:pt x="478459" y="29806"/>
                </a:moveTo>
                <a:lnTo>
                  <a:pt x="476796" y="28143"/>
                </a:lnTo>
                <a:lnTo>
                  <a:pt x="474751" y="28143"/>
                </a:lnTo>
                <a:lnTo>
                  <a:pt x="472719" y="28143"/>
                </a:lnTo>
                <a:lnTo>
                  <a:pt x="471055" y="29806"/>
                </a:lnTo>
                <a:lnTo>
                  <a:pt x="471055" y="38404"/>
                </a:lnTo>
                <a:lnTo>
                  <a:pt x="478459" y="38404"/>
                </a:lnTo>
                <a:lnTo>
                  <a:pt x="478459" y="29806"/>
                </a:lnTo>
                <a:close/>
              </a:path>
              <a:path extrusionOk="0" h="75564" w="614045">
                <a:moveTo>
                  <a:pt x="491388" y="66675"/>
                </a:moveTo>
                <a:lnTo>
                  <a:pt x="490435" y="65151"/>
                </a:lnTo>
                <a:lnTo>
                  <a:pt x="488391" y="65151"/>
                </a:lnTo>
                <a:lnTo>
                  <a:pt x="486359" y="65151"/>
                </a:lnTo>
                <a:lnTo>
                  <a:pt x="485355" y="66675"/>
                </a:lnTo>
                <a:lnTo>
                  <a:pt x="485355" y="75196"/>
                </a:lnTo>
                <a:lnTo>
                  <a:pt x="491388" y="75196"/>
                </a:lnTo>
                <a:lnTo>
                  <a:pt x="491388" y="66675"/>
                </a:lnTo>
                <a:close/>
              </a:path>
              <a:path extrusionOk="0" h="75564" w="614045">
                <a:moveTo>
                  <a:pt x="492099" y="46050"/>
                </a:moveTo>
                <a:lnTo>
                  <a:pt x="490435" y="44386"/>
                </a:lnTo>
                <a:lnTo>
                  <a:pt x="488391" y="44386"/>
                </a:lnTo>
                <a:lnTo>
                  <a:pt x="486359" y="44386"/>
                </a:lnTo>
                <a:lnTo>
                  <a:pt x="484695" y="46050"/>
                </a:lnTo>
                <a:lnTo>
                  <a:pt x="484695" y="54648"/>
                </a:lnTo>
                <a:lnTo>
                  <a:pt x="492099" y="54648"/>
                </a:lnTo>
                <a:lnTo>
                  <a:pt x="492099" y="46050"/>
                </a:lnTo>
                <a:close/>
              </a:path>
              <a:path extrusionOk="0" h="75564" w="614045">
                <a:moveTo>
                  <a:pt x="492099" y="29806"/>
                </a:moveTo>
                <a:lnTo>
                  <a:pt x="490435" y="28143"/>
                </a:lnTo>
                <a:lnTo>
                  <a:pt x="488391" y="28143"/>
                </a:lnTo>
                <a:lnTo>
                  <a:pt x="486359" y="28143"/>
                </a:lnTo>
                <a:lnTo>
                  <a:pt x="484695" y="29806"/>
                </a:lnTo>
                <a:lnTo>
                  <a:pt x="484695" y="38404"/>
                </a:lnTo>
                <a:lnTo>
                  <a:pt x="492099" y="38404"/>
                </a:lnTo>
                <a:lnTo>
                  <a:pt x="492099" y="29806"/>
                </a:lnTo>
                <a:close/>
              </a:path>
              <a:path extrusionOk="0" h="75564" w="614045">
                <a:moveTo>
                  <a:pt x="505739" y="46050"/>
                </a:moveTo>
                <a:lnTo>
                  <a:pt x="504075" y="44386"/>
                </a:lnTo>
                <a:lnTo>
                  <a:pt x="502043" y="44386"/>
                </a:lnTo>
                <a:lnTo>
                  <a:pt x="499999" y="44386"/>
                </a:lnTo>
                <a:lnTo>
                  <a:pt x="498335" y="46050"/>
                </a:lnTo>
                <a:lnTo>
                  <a:pt x="498335" y="54648"/>
                </a:lnTo>
                <a:lnTo>
                  <a:pt x="505739" y="54648"/>
                </a:lnTo>
                <a:lnTo>
                  <a:pt x="505739" y="46050"/>
                </a:lnTo>
                <a:close/>
              </a:path>
              <a:path extrusionOk="0" h="75564" w="614045">
                <a:moveTo>
                  <a:pt x="505739" y="29806"/>
                </a:moveTo>
                <a:lnTo>
                  <a:pt x="504075" y="28143"/>
                </a:lnTo>
                <a:lnTo>
                  <a:pt x="502043" y="28143"/>
                </a:lnTo>
                <a:lnTo>
                  <a:pt x="499999" y="28143"/>
                </a:lnTo>
                <a:lnTo>
                  <a:pt x="498335" y="29806"/>
                </a:lnTo>
                <a:lnTo>
                  <a:pt x="498335" y="38404"/>
                </a:lnTo>
                <a:lnTo>
                  <a:pt x="505739" y="38404"/>
                </a:lnTo>
                <a:lnTo>
                  <a:pt x="505739" y="29806"/>
                </a:lnTo>
                <a:close/>
              </a:path>
              <a:path extrusionOk="0" h="75564" w="614045">
                <a:moveTo>
                  <a:pt x="519391" y="46050"/>
                </a:moveTo>
                <a:lnTo>
                  <a:pt x="517728" y="44386"/>
                </a:lnTo>
                <a:lnTo>
                  <a:pt x="515683" y="44386"/>
                </a:lnTo>
                <a:lnTo>
                  <a:pt x="513651" y="44386"/>
                </a:lnTo>
                <a:lnTo>
                  <a:pt x="511987" y="46050"/>
                </a:lnTo>
                <a:lnTo>
                  <a:pt x="511987" y="54648"/>
                </a:lnTo>
                <a:lnTo>
                  <a:pt x="519391" y="54648"/>
                </a:lnTo>
                <a:lnTo>
                  <a:pt x="519391" y="46050"/>
                </a:lnTo>
                <a:close/>
              </a:path>
              <a:path extrusionOk="0" h="75564" w="614045">
                <a:moveTo>
                  <a:pt x="519391" y="29806"/>
                </a:moveTo>
                <a:lnTo>
                  <a:pt x="517728" y="28143"/>
                </a:lnTo>
                <a:lnTo>
                  <a:pt x="515683" y="28143"/>
                </a:lnTo>
                <a:lnTo>
                  <a:pt x="513651" y="28143"/>
                </a:lnTo>
                <a:lnTo>
                  <a:pt x="511987" y="29806"/>
                </a:lnTo>
                <a:lnTo>
                  <a:pt x="511987" y="38404"/>
                </a:lnTo>
                <a:lnTo>
                  <a:pt x="519391" y="38404"/>
                </a:lnTo>
                <a:lnTo>
                  <a:pt x="519391" y="29806"/>
                </a:lnTo>
                <a:close/>
              </a:path>
              <a:path extrusionOk="0" h="75564" w="614045">
                <a:moveTo>
                  <a:pt x="533031" y="46050"/>
                </a:moveTo>
                <a:lnTo>
                  <a:pt x="531368" y="44386"/>
                </a:lnTo>
                <a:lnTo>
                  <a:pt x="529323" y="44386"/>
                </a:lnTo>
                <a:lnTo>
                  <a:pt x="527291" y="44386"/>
                </a:lnTo>
                <a:lnTo>
                  <a:pt x="525627" y="46050"/>
                </a:lnTo>
                <a:lnTo>
                  <a:pt x="525627" y="54648"/>
                </a:lnTo>
                <a:lnTo>
                  <a:pt x="533031" y="54648"/>
                </a:lnTo>
                <a:lnTo>
                  <a:pt x="533031" y="46050"/>
                </a:lnTo>
                <a:close/>
              </a:path>
              <a:path extrusionOk="0" h="75564" w="614045">
                <a:moveTo>
                  <a:pt x="533031" y="29806"/>
                </a:moveTo>
                <a:lnTo>
                  <a:pt x="531368" y="28143"/>
                </a:lnTo>
                <a:lnTo>
                  <a:pt x="529323" y="28143"/>
                </a:lnTo>
                <a:lnTo>
                  <a:pt x="527291" y="28143"/>
                </a:lnTo>
                <a:lnTo>
                  <a:pt x="525627" y="29806"/>
                </a:lnTo>
                <a:lnTo>
                  <a:pt x="525627" y="38404"/>
                </a:lnTo>
                <a:lnTo>
                  <a:pt x="533031" y="38404"/>
                </a:lnTo>
                <a:lnTo>
                  <a:pt x="533031" y="29806"/>
                </a:lnTo>
                <a:close/>
              </a:path>
              <a:path extrusionOk="0" h="75564" w="614045">
                <a:moveTo>
                  <a:pt x="546671" y="46050"/>
                </a:moveTo>
                <a:lnTo>
                  <a:pt x="545007" y="44386"/>
                </a:lnTo>
                <a:lnTo>
                  <a:pt x="542975" y="44386"/>
                </a:lnTo>
                <a:lnTo>
                  <a:pt x="540931" y="44386"/>
                </a:lnTo>
                <a:lnTo>
                  <a:pt x="539267" y="46050"/>
                </a:lnTo>
                <a:lnTo>
                  <a:pt x="539267" y="54648"/>
                </a:lnTo>
                <a:lnTo>
                  <a:pt x="546671" y="54648"/>
                </a:lnTo>
                <a:lnTo>
                  <a:pt x="546671" y="46050"/>
                </a:lnTo>
                <a:close/>
              </a:path>
              <a:path extrusionOk="0" h="75564" w="614045">
                <a:moveTo>
                  <a:pt x="546671" y="29806"/>
                </a:moveTo>
                <a:lnTo>
                  <a:pt x="545007" y="28143"/>
                </a:lnTo>
                <a:lnTo>
                  <a:pt x="542975" y="28143"/>
                </a:lnTo>
                <a:lnTo>
                  <a:pt x="540931" y="28143"/>
                </a:lnTo>
                <a:lnTo>
                  <a:pt x="539267" y="29806"/>
                </a:lnTo>
                <a:lnTo>
                  <a:pt x="539267" y="38404"/>
                </a:lnTo>
                <a:lnTo>
                  <a:pt x="546671" y="38404"/>
                </a:lnTo>
                <a:lnTo>
                  <a:pt x="546671" y="29806"/>
                </a:lnTo>
                <a:close/>
              </a:path>
              <a:path extrusionOk="0" h="75564" w="614045">
                <a:moveTo>
                  <a:pt x="559498" y="46050"/>
                </a:moveTo>
                <a:lnTo>
                  <a:pt x="557834" y="44386"/>
                </a:lnTo>
                <a:lnTo>
                  <a:pt x="555802" y="44386"/>
                </a:lnTo>
                <a:lnTo>
                  <a:pt x="553758" y="44386"/>
                </a:lnTo>
                <a:lnTo>
                  <a:pt x="552094" y="46050"/>
                </a:lnTo>
                <a:lnTo>
                  <a:pt x="552094" y="54648"/>
                </a:lnTo>
                <a:lnTo>
                  <a:pt x="559498" y="54648"/>
                </a:lnTo>
                <a:lnTo>
                  <a:pt x="559498" y="46050"/>
                </a:lnTo>
                <a:close/>
              </a:path>
              <a:path extrusionOk="0" h="75564" w="614045">
                <a:moveTo>
                  <a:pt x="559498" y="29806"/>
                </a:moveTo>
                <a:lnTo>
                  <a:pt x="557834" y="28143"/>
                </a:lnTo>
                <a:lnTo>
                  <a:pt x="555802" y="28143"/>
                </a:lnTo>
                <a:lnTo>
                  <a:pt x="553758" y="28143"/>
                </a:lnTo>
                <a:lnTo>
                  <a:pt x="552094" y="29806"/>
                </a:lnTo>
                <a:lnTo>
                  <a:pt x="552094" y="38404"/>
                </a:lnTo>
                <a:lnTo>
                  <a:pt x="559498" y="38404"/>
                </a:lnTo>
                <a:lnTo>
                  <a:pt x="559498" y="29806"/>
                </a:lnTo>
                <a:close/>
              </a:path>
              <a:path extrusionOk="0" h="75564" w="614045">
                <a:moveTo>
                  <a:pt x="579742" y="45123"/>
                </a:moveTo>
                <a:lnTo>
                  <a:pt x="578243" y="44386"/>
                </a:lnTo>
                <a:lnTo>
                  <a:pt x="577392" y="44386"/>
                </a:lnTo>
                <a:lnTo>
                  <a:pt x="576541" y="44386"/>
                </a:lnTo>
                <a:lnTo>
                  <a:pt x="575056" y="45123"/>
                </a:lnTo>
                <a:lnTo>
                  <a:pt x="575056" y="54648"/>
                </a:lnTo>
                <a:lnTo>
                  <a:pt x="579742" y="54648"/>
                </a:lnTo>
                <a:lnTo>
                  <a:pt x="579742" y="45123"/>
                </a:lnTo>
                <a:close/>
              </a:path>
              <a:path extrusionOk="0" h="75564" w="614045">
                <a:moveTo>
                  <a:pt x="579742" y="28168"/>
                </a:moveTo>
                <a:lnTo>
                  <a:pt x="578243" y="27432"/>
                </a:lnTo>
                <a:lnTo>
                  <a:pt x="577392" y="27432"/>
                </a:lnTo>
                <a:lnTo>
                  <a:pt x="576541" y="27432"/>
                </a:lnTo>
                <a:lnTo>
                  <a:pt x="575056" y="28168"/>
                </a:lnTo>
                <a:lnTo>
                  <a:pt x="575056" y="37693"/>
                </a:lnTo>
                <a:lnTo>
                  <a:pt x="579742" y="37693"/>
                </a:lnTo>
                <a:lnTo>
                  <a:pt x="579742" y="28168"/>
                </a:lnTo>
                <a:close/>
              </a:path>
              <a:path extrusionOk="0" h="75564" w="614045">
                <a:moveTo>
                  <a:pt x="596836" y="45123"/>
                </a:moveTo>
                <a:lnTo>
                  <a:pt x="595350" y="44386"/>
                </a:lnTo>
                <a:lnTo>
                  <a:pt x="594499" y="44386"/>
                </a:lnTo>
                <a:lnTo>
                  <a:pt x="593648" y="44386"/>
                </a:lnTo>
                <a:lnTo>
                  <a:pt x="592150" y="45123"/>
                </a:lnTo>
                <a:lnTo>
                  <a:pt x="592150" y="54648"/>
                </a:lnTo>
                <a:lnTo>
                  <a:pt x="596836" y="54648"/>
                </a:lnTo>
                <a:lnTo>
                  <a:pt x="596836" y="45123"/>
                </a:lnTo>
                <a:close/>
              </a:path>
              <a:path extrusionOk="0" h="75564" w="614045">
                <a:moveTo>
                  <a:pt x="596836" y="28168"/>
                </a:moveTo>
                <a:lnTo>
                  <a:pt x="595350" y="27432"/>
                </a:lnTo>
                <a:lnTo>
                  <a:pt x="594499" y="27432"/>
                </a:lnTo>
                <a:lnTo>
                  <a:pt x="593648" y="27432"/>
                </a:lnTo>
                <a:lnTo>
                  <a:pt x="592150" y="28168"/>
                </a:lnTo>
                <a:lnTo>
                  <a:pt x="592150" y="37693"/>
                </a:lnTo>
                <a:lnTo>
                  <a:pt x="596836" y="37693"/>
                </a:lnTo>
                <a:lnTo>
                  <a:pt x="596836" y="28168"/>
                </a:lnTo>
                <a:close/>
              </a:path>
              <a:path extrusionOk="0" h="75564" w="614045">
                <a:moveTo>
                  <a:pt x="613943" y="45123"/>
                </a:moveTo>
                <a:lnTo>
                  <a:pt x="612457" y="44386"/>
                </a:lnTo>
                <a:lnTo>
                  <a:pt x="611606" y="44386"/>
                </a:lnTo>
                <a:lnTo>
                  <a:pt x="610743" y="44386"/>
                </a:lnTo>
                <a:lnTo>
                  <a:pt x="609257" y="45123"/>
                </a:lnTo>
                <a:lnTo>
                  <a:pt x="609257" y="54648"/>
                </a:lnTo>
                <a:lnTo>
                  <a:pt x="613943" y="54648"/>
                </a:lnTo>
                <a:lnTo>
                  <a:pt x="613943" y="45123"/>
                </a:lnTo>
                <a:close/>
              </a:path>
              <a:path extrusionOk="0" h="75564" w="614045">
                <a:moveTo>
                  <a:pt x="613943" y="28168"/>
                </a:moveTo>
                <a:lnTo>
                  <a:pt x="612457" y="27432"/>
                </a:lnTo>
                <a:lnTo>
                  <a:pt x="611606" y="27432"/>
                </a:lnTo>
                <a:lnTo>
                  <a:pt x="610743" y="27432"/>
                </a:lnTo>
                <a:lnTo>
                  <a:pt x="609257" y="28168"/>
                </a:lnTo>
                <a:lnTo>
                  <a:pt x="609257" y="37693"/>
                </a:lnTo>
                <a:lnTo>
                  <a:pt x="613943" y="37693"/>
                </a:lnTo>
                <a:lnTo>
                  <a:pt x="613943" y="28168"/>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 name="Google Shape;72;p31"/>
          <p:cNvSpPr/>
          <p:nvPr/>
        </p:nvSpPr>
        <p:spPr>
          <a:xfrm>
            <a:off x="3905174" y="194487"/>
            <a:ext cx="614045" cy="11430"/>
          </a:xfrm>
          <a:custGeom>
            <a:rect b="b" l="l" r="r" t="t"/>
            <a:pathLst>
              <a:path extrusionOk="0" h="11429" w="614045">
                <a:moveTo>
                  <a:pt x="4432" y="266"/>
                </a:moveTo>
                <a:lnTo>
                  <a:pt x="3238" y="0"/>
                </a:lnTo>
                <a:lnTo>
                  <a:pt x="2095" y="0"/>
                </a:lnTo>
                <a:lnTo>
                  <a:pt x="965" y="0"/>
                </a:lnTo>
                <a:lnTo>
                  <a:pt x="0" y="266"/>
                </a:lnTo>
                <a:lnTo>
                  <a:pt x="0" y="10579"/>
                </a:lnTo>
                <a:lnTo>
                  <a:pt x="4432" y="10579"/>
                </a:lnTo>
                <a:lnTo>
                  <a:pt x="4432" y="266"/>
                </a:lnTo>
                <a:close/>
              </a:path>
              <a:path extrusionOk="0" h="11429" w="614045">
                <a:moveTo>
                  <a:pt x="21920" y="177"/>
                </a:moveTo>
                <a:lnTo>
                  <a:pt x="20726" y="0"/>
                </a:lnTo>
                <a:lnTo>
                  <a:pt x="19583" y="0"/>
                </a:lnTo>
                <a:lnTo>
                  <a:pt x="18453" y="0"/>
                </a:lnTo>
                <a:lnTo>
                  <a:pt x="17487" y="177"/>
                </a:lnTo>
                <a:lnTo>
                  <a:pt x="17487" y="10579"/>
                </a:lnTo>
                <a:lnTo>
                  <a:pt x="21920" y="10579"/>
                </a:lnTo>
                <a:lnTo>
                  <a:pt x="21920" y="177"/>
                </a:lnTo>
                <a:close/>
              </a:path>
              <a:path extrusionOk="0" h="11429" w="614045">
                <a:moveTo>
                  <a:pt x="38608" y="177"/>
                </a:moveTo>
                <a:lnTo>
                  <a:pt x="37414" y="0"/>
                </a:lnTo>
                <a:lnTo>
                  <a:pt x="36283" y="0"/>
                </a:lnTo>
                <a:lnTo>
                  <a:pt x="35140" y="0"/>
                </a:lnTo>
                <a:lnTo>
                  <a:pt x="34188" y="177"/>
                </a:lnTo>
                <a:lnTo>
                  <a:pt x="34188" y="10579"/>
                </a:lnTo>
                <a:lnTo>
                  <a:pt x="38608" y="10579"/>
                </a:lnTo>
                <a:lnTo>
                  <a:pt x="38608" y="177"/>
                </a:lnTo>
                <a:close/>
              </a:path>
              <a:path extrusionOk="0" h="11429" w="614045">
                <a:moveTo>
                  <a:pt x="73609" y="2324"/>
                </a:moveTo>
                <a:lnTo>
                  <a:pt x="72656" y="800"/>
                </a:lnTo>
                <a:lnTo>
                  <a:pt x="70624" y="800"/>
                </a:lnTo>
                <a:lnTo>
                  <a:pt x="68580" y="800"/>
                </a:lnTo>
                <a:lnTo>
                  <a:pt x="67576" y="2324"/>
                </a:lnTo>
                <a:lnTo>
                  <a:pt x="67576" y="10845"/>
                </a:lnTo>
                <a:lnTo>
                  <a:pt x="73609" y="10845"/>
                </a:lnTo>
                <a:lnTo>
                  <a:pt x="73609" y="2324"/>
                </a:lnTo>
                <a:close/>
              </a:path>
              <a:path extrusionOk="0" h="11429" w="614045">
                <a:moveTo>
                  <a:pt x="87249" y="2324"/>
                </a:moveTo>
                <a:lnTo>
                  <a:pt x="86309" y="800"/>
                </a:lnTo>
                <a:lnTo>
                  <a:pt x="84264" y="800"/>
                </a:lnTo>
                <a:lnTo>
                  <a:pt x="82232" y="800"/>
                </a:lnTo>
                <a:lnTo>
                  <a:pt x="81229" y="2324"/>
                </a:lnTo>
                <a:lnTo>
                  <a:pt x="81229" y="10845"/>
                </a:lnTo>
                <a:lnTo>
                  <a:pt x="87249" y="10845"/>
                </a:lnTo>
                <a:lnTo>
                  <a:pt x="87249" y="2324"/>
                </a:lnTo>
                <a:close/>
              </a:path>
              <a:path extrusionOk="0" h="11429" w="614045">
                <a:moveTo>
                  <a:pt x="100901" y="2324"/>
                </a:moveTo>
                <a:lnTo>
                  <a:pt x="99949" y="800"/>
                </a:lnTo>
                <a:lnTo>
                  <a:pt x="97904" y="800"/>
                </a:lnTo>
                <a:lnTo>
                  <a:pt x="95872" y="800"/>
                </a:lnTo>
                <a:lnTo>
                  <a:pt x="94869" y="2324"/>
                </a:lnTo>
                <a:lnTo>
                  <a:pt x="94869" y="10845"/>
                </a:lnTo>
                <a:lnTo>
                  <a:pt x="100901" y="10845"/>
                </a:lnTo>
                <a:lnTo>
                  <a:pt x="100901" y="2324"/>
                </a:lnTo>
                <a:close/>
              </a:path>
              <a:path extrusionOk="0" h="11429" w="614045">
                <a:moveTo>
                  <a:pt x="114541" y="2324"/>
                </a:moveTo>
                <a:lnTo>
                  <a:pt x="113588" y="800"/>
                </a:lnTo>
                <a:lnTo>
                  <a:pt x="111556" y="800"/>
                </a:lnTo>
                <a:lnTo>
                  <a:pt x="109512" y="800"/>
                </a:lnTo>
                <a:lnTo>
                  <a:pt x="108508" y="2324"/>
                </a:lnTo>
                <a:lnTo>
                  <a:pt x="108508" y="10845"/>
                </a:lnTo>
                <a:lnTo>
                  <a:pt x="114541" y="10845"/>
                </a:lnTo>
                <a:lnTo>
                  <a:pt x="114541" y="2324"/>
                </a:lnTo>
                <a:close/>
              </a:path>
              <a:path extrusionOk="0" h="11429" w="614045">
                <a:moveTo>
                  <a:pt x="128181" y="2324"/>
                </a:moveTo>
                <a:lnTo>
                  <a:pt x="127241" y="800"/>
                </a:lnTo>
                <a:lnTo>
                  <a:pt x="125196" y="800"/>
                </a:lnTo>
                <a:lnTo>
                  <a:pt x="123164" y="800"/>
                </a:lnTo>
                <a:lnTo>
                  <a:pt x="122148" y="2324"/>
                </a:lnTo>
                <a:lnTo>
                  <a:pt x="122148" y="10845"/>
                </a:lnTo>
                <a:lnTo>
                  <a:pt x="128181" y="10845"/>
                </a:lnTo>
                <a:lnTo>
                  <a:pt x="128181" y="2324"/>
                </a:lnTo>
                <a:close/>
              </a:path>
              <a:path extrusionOk="0" h="11429" w="614045">
                <a:moveTo>
                  <a:pt x="155473" y="2324"/>
                </a:moveTo>
                <a:lnTo>
                  <a:pt x="154520" y="800"/>
                </a:lnTo>
                <a:lnTo>
                  <a:pt x="152488" y="800"/>
                </a:lnTo>
                <a:lnTo>
                  <a:pt x="150444" y="800"/>
                </a:lnTo>
                <a:lnTo>
                  <a:pt x="149440" y="2324"/>
                </a:lnTo>
                <a:lnTo>
                  <a:pt x="149440" y="10845"/>
                </a:lnTo>
                <a:lnTo>
                  <a:pt x="155473" y="10845"/>
                </a:lnTo>
                <a:lnTo>
                  <a:pt x="155473" y="2324"/>
                </a:lnTo>
                <a:close/>
              </a:path>
              <a:path extrusionOk="0" h="11429" w="614045">
                <a:moveTo>
                  <a:pt x="169113" y="2324"/>
                </a:moveTo>
                <a:lnTo>
                  <a:pt x="168173" y="800"/>
                </a:lnTo>
                <a:lnTo>
                  <a:pt x="166128" y="800"/>
                </a:lnTo>
                <a:lnTo>
                  <a:pt x="164084" y="800"/>
                </a:lnTo>
                <a:lnTo>
                  <a:pt x="163080" y="2324"/>
                </a:lnTo>
                <a:lnTo>
                  <a:pt x="163080" y="10845"/>
                </a:lnTo>
                <a:lnTo>
                  <a:pt x="169113" y="10845"/>
                </a:lnTo>
                <a:lnTo>
                  <a:pt x="169113" y="2324"/>
                </a:lnTo>
                <a:close/>
              </a:path>
              <a:path extrusionOk="0" h="11429" w="614045">
                <a:moveTo>
                  <a:pt x="182753" y="2324"/>
                </a:moveTo>
                <a:lnTo>
                  <a:pt x="181813" y="800"/>
                </a:lnTo>
                <a:lnTo>
                  <a:pt x="179768" y="800"/>
                </a:lnTo>
                <a:lnTo>
                  <a:pt x="177736" y="800"/>
                </a:lnTo>
                <a:lnTo>
                  <a:pt x="176733" y="2324"/>
                </a:lnTo>
                <a:lnTo>
                  <a:pt x="176733" y="10845"/>
                </a:lnTo>
                <a:lnTo>
                  <a:pt x="182753" y="10845"/>
                </a:lnTo>
                <a:lnTo>
                  <a:pt x="182753" y="2324"/>
                </a:lnTo>
                <a:close/>
              </a:path>
              <a:path extrusionOk="0" h="11429" w="614045">
                <a:moveTo>
                  <a:pt x="196405" y="2324"/>
                </a:moveTo>
                <a:lnTo>
                  <a:pt x="195453" y="800"/>
                </a:lnTo>
                <a:lnTo>
                  <a:pt x="193421" y="800"/>
                </a:lnTo>
                <a:lnTo>
                  <a:pt x="191376" y="800"/>
                </a:lnTo>
                <a:lnTo>
                  <a:pt x="190373" y="2324"/>
                </a:lnTo>
                <a:lnTo>
                  <a:pt x="190373" y="10845"/>
                </a:lnTo>
                <a:lnTo>
                  <a:pt x="196405" y="10845"/>
                </a:lnTo>
                <a:lnTo>
                  <a:pt x="196405" y="2324"/>
                </a:lnTo>
                <a:close/>
              </a:path>
              <a:path extrusionOk="0" h="11429" w="614045">
                <a:moveTo>
                  <a:pt x="209219" y="2324"/>
                </a:moveTo>
                <a:lnTo>
                  <a:pt x="208280" y="800"/>
                </a:lnTo>
                <a:lnTo>
                  <a:pt x="206235" y="800"/>
                </a:lnTo>
                <a:lnTo>
                  <a:pt x="204203" y="800"/>
                </a:lnTo>
                <a:lnTo>
                  <a:pt x="203200" y="2324"/>
                </a:lnTo>
                <a:lnTo>
                  <a:pt x="203200" y="10845"/>
                </a:lnTo>
                <a:lnTo>
                  <a:pt x="209219" y="10845"/>
                </a:lnTo>
                <a:lnTo>
                  <a:pt x="209219" y="2324"/>
                </a:lnTo>
                <a:close/>
              </a:path>
              <a:path extrusionOk="0" h="11429" w="614045">
                <a:moveTo>
                  <a:pt x="422910" y="2324"/>
                </a:moveTo>
                <a:lnTo>
                  <a:pt x="421970" y="800"/>
                </a:lnTo>
                <a:lnTo>
                  <a:pt x="419925" y="800"/>
                </a:lnTo>
                <a:lnTo>
                  <a:pt x="417880" y="800"/>
                </a:lnTo>
                <a:lnTo>
                  <a:pt x="416877" y="2324"/>
                </a:lnTo>
                <a:lnTo>
                  <a:pt x="416877" y="10845"/>
                </a:lnTo>
                <a:lnTo>
                  <a:pt x="422910" y="10845"/>
                </a:lnTo>
                <a:lnTo>
                  <a:pt x="422910" y="2324"/>
                </a:lnTo>
                <a:close/>
              </a:path>
              <a:path extrusionOk="0" h="11429" w="614045">
                <a:moveTo>
                  <a:pt x="436549" y="2324"/>
                </a:moveTo>
                <a:lnTo>
                  <a:pt x="435610" y="800"/>
                </a:lnTo>
                <a:lnTo>
                  <a:pt x="433565" y="800"/>
                </a:lnTo>
                <a:lnTo>
                  <a:pt x="431533" y="800"/>
                </a:lnTo>
                <a:lnTo>
                  <a:pt x="430530" y="2324"/>
                </a:lnTo>
                <a:lnTo>
                  <a:pt x="430530" y="10845"/>
                </a:lnTo>
                <a:lnTo>
                  <a:pt x="436549" y="10845"/>
                </a:lnTo>
                <a:lnTo>
                  <a:pt x="436549" y="2324"/>
                </a:lnTo>
                <a:close/>
              </a:path>
              <a:path extrusionOk="0" h="11429" w="614045">
                <a:moveTo>
                  <a:pt x="450202" y="2324"/>
                </a:moveTo>
                <a:lnTo>
                  <a:pt x="449249" y="800"/>
                </a:lnTo>
                <a:lnTo>
                  <a:pt x="447217" y="800"/>
                </a:lnTo>
                <a:lnTo>
                  <a:pt x="445173" y="800"/>
                </a:lnTo>
                <a:lnTo>
                  <a:pt x="444169" y="2324"/>
                </a:lnTo>
                <a:lnTo>
                  <a:pt x="444169" y="10845"/>
                </a:lnTo>
                <a:lnTo>
                  <a:pt x="450202" y="10845"/>
                </a:lnTo>
                <a:lnTo>
                  <a:pt x="450202" y="2324"/>
                </a:lnTo>
                <a:close/>
              </a:path>
              <a:path extrusionOk="0" h="11429" w="614045">
                <a:moveTo>
                  <a:pt x="463842" y="2324"/>
                </a:moveTo>
                <a:lnTo>
                  <a:pt x="462902" y="800"/>
                </a:lnTo>
                <a:lnTo>
                  <a:pt x="460857" y="800"/>
                </a:lnTo>
                <a:lnTo>
                  <a:pt x="458812" y="800"/>
                </a:lnTo>
                <a:lnTo>
                  <a:pt x="457809" y="2324"/>
                </a:lnTo>
                <a:lnTo>
                  <a:pt x="457809" y="10845"/>
                </a:lnTo>
                <a:lnTo>
                  <a:pt x="463842" y="10845"/>
                </a:lnTo>
                <a:lnTo>
                  <a:pt x="463842" y="2324"/>
                </a:lnTo>
                <a:close/>
              </a:path>
              <a:path extrusionOk="0" h="11429" w="614045">
                <a:moveTo>
                  <a:pt x="477481" y="2324"/>
                </a:moveTo>
                <a:lnTo>
                  <a:pt x="476542" y="800"/>
                </a:lnTo>
                <a:lnTo>
                  <a:pt x="474497" y="800"/>
                </a:lnTo>
                <a:lnTo>
                  <a:pt x="472465" y="800"/>
                </a:lnTo>
                <a:lnTo>
                  <a:pt x="471462" y="2324"/>
                </a:lnTo>
                <a:lnTo>
                  <a:pt x="471462" y="10845"/>
                </a:lnTo>
                <a:lnTo>
                  <a:pt x="477481" y="10845"/>
                </a:lnTo>
                <a:lnTo>
                  <a:pt x="477481" y="2324"/>
                </a:lnTo>
                <a:close/>
              </a:path>
              <a:path extrusionOk="0" h="11429" w="614045">
                <a:moveTo>
                  <a:pt x="504774" y="2324"/>
                </a:moveTo>
                <a:lnTo>
                  <a:pt x="503821" y="800"/>
                </a:lnTo>
                <a:lnTo>
                  <a:pt x="501789" y="800"/>
                </a:lnTo>
                <a:lnTo>
                  <a:pt x="499745" y="800"/>
                </a:lnTo>
                <a:lnTo>
                  <a:pt x="498741" y="2324"/>
                </a:lnTo>
                <a:lnTo>
                  <a:pt x="498741" y="10845"/>
                </a:lnTo>
                <a:lnTo>
                  <a:pt x="504774" y="10845"/>
                </a:lnTo>
                <a:lnTo>
                  <a:pt x="504774" y="2324"/>
                </a:lnTo>
                <a:close/>
              </a:path>
              <a:path extrusionOk="0" h="11429" w="614045">
                <a:moveTo>
                  <a:pt x="518414" y="2324"/>
                </a:moveTo>
                <a:lnTo>
                  <a:pt x="517474" y="800"/>
                </a:lnTo>
                <a:lnTo>
                  <a:pt x="515429" y="800"/>
                </a:lnTo>
                <a:lnTo>
                  <a:pt x="513397" y="800"/>
                </a:lnTo>
                <a:lnTo>
                  <a:pt x="512381" y="2324"/>
                </a:lnTo>
                <a:lnTo>
                  <a:pt x="512381" y="10845"/>
                </a:lnTo>
                <a:lnTo>
                  <a:pt x="518414" y="10845"/>
                </a:lnTo>
                <a:lnTo>
                  <a:pt x="518414" y="2324"/>
                </a:lnTo>
                <a:close/>
              </a:path>
              <a:path extrusionOk="0" h="11429" w="614045">
                <a:moveTo>
                  <a:pt x="532053" y="2324"/>
                </a:moveTo>
                <a:lnTo>
                  <a:pt x="531114" y="800"/>
                </a:lnTo>
                <a:lnTo>
                  <a:pt x="529069" y="800"/>
                </a:lnTo>
                <a:lnTo>
                  <a:pt x="527037" y="800"/>
                </a:lnTo>
                <a:lnTo>
                  <a:pt x="526034" y="2324"/>
                </a:lnTo>
                <a:lnTo>
                  <a:pt x="526034" y="10845"/>
                </a:lnTo>
                <a:lnTo>
                  <a:pt x="532053" y="10845"/>
                </a:lnTo>
                <a:lnTo>
                  <a:pt x="532053" y="2324"/>
                </a:lnTo>
                <a:close/>
              </a:path>
              <a:path extrusionOk="0" h="11429" w="614045">
                <a:moveTo>
                  <a:pt x="545706" y="2324"/>
                </a:moveTo>
                <a:lnTo>
                  <a:pt x="544753" y="800"/>
                </a:lnTo>
                <a:lnTo>
                  <a:pt x="542721" y="800"/>
                </a:lnTo>
                <a:lnTo>
                  <a:pt x="540677" y="800"/>
                </a:lnTo>
                <a:lnTo>
                  <a:pt x="539673" y="2324"/>
                </a:lnTo>
                <a:lnTo>
                  <a:pt x="539673" y="10845"/>
                </a:lnTo>
                <a:lnTo>
                  <a:pt x="545706" y="10845"/>
                </a:lnTo>
                <a:lnTo>
                  <a:pt x="545706" y="2324"/>
                </a:lnTo>
                <a:close/>
              </a:path>
              <a:path extrusionOk="0" h="11429" w="614045">
                <a:moveTo>
                  <a:pt x="558533" y="2324"/>
                </a:moveTo>
                <a:lnTo>
                  <a:pt x="557580" y="800"/>
                </a:lnTo>
                <a:lnTo>
                  <a:pt x="555548" y="800"/>
                </a:lnTo>
                <a:lnTo>
                  <a:pt x="553504" y="800"/>
                </a:lnTo>
                <a:lnTo>
                  <a:pt x="552500" y="2324"/>
                </a:lnTo>
                <a:lnTo>
                  <a:pt x="552500" y="10845"/>
                </a:lnTo>
                <a:lnTo>
                  <a:pt x="558533" y="10845"/>
                </a:lnTo>
                <a:lnTo>
                  <a:pt x="558533" y="2324"/>
                </a:lnTo>
                <a:close/>
              </a:path>
              <a:path extrusionOk="0" h="11429" w="614045">
                <a:moveTo>
                  <a:pt x="579488" y="444"/>
                </a:moveTo>
                <a:lnTo>
                  <a:pt x="578294" y="0"/>
                </a:lnTo>
                <a:lnTo>
                  <a:pt x="577151" y="0"/>
                </a:lnTo>
                <a:lnTo>
                  <a:pt x="576021" y="0"/>
                </a:lnTo>
                <a:lnTo>
                  <a:pt x="575056" y="444"/>
                </a:lnTo>
                <a:lnTo>
                  <a:pt x="575056" y="8978"/>
                </a:lnTo>
                <a:lnTo>
                  <a:pt x="579488" y="8978"/>
                </a:lnTo>
                <a:lnTo>
                  <a:pt x="579488" y="444"/>
                </a:lnTo>
                <a:close/>
              </a:path>
              <a:path extrusionOk="0" h="11429" w="614045">
                <a:moveTo>
                  <a:pt x="596582" y="444"/>
                </a:moveTo>
                <a:lnTo>
                  <a:pt x="595401" y="0"/>
                </a:lnTo>
                <a:lnTo>
                  <a:pt x="594258" y="0"/>
                </a:lnTo>
                <a:lnTo>
                  <a:pt x="593115" y="0"/>
                </a:lnTo>
                <a:lnTo>
                  <a:pt x="592162" y="444"/>
                </a:lnTo>
                <a:lnTo>
                  <a:pt x="592162" y="8978"/>
                </a:lnTo>
                <a:lnTo>
                  <a:pt x="596582" y="8978"/>
                </a:lnTo>
                <a:lnTo>
                  <a:pt x="596582" y="444"/>
                </a:lnTo>
                <a:close/>
              </a:path>
              <a:path extrusionOk="0" h="11429" w="614045">
                <a:moveTo>
                  <a:pt x="613689" y="444"/>
                </a:moveTo>
                <a:lnTo>
                  <a:pt x="612495" y="0"/>
                </a:lnTo>
                <a:lnTo>
                  <a:pt x="611365" y="0"/>
                </a:lnTo>
                <a:lnTo>
                  <a:pt x="610222" y="0"/>
                </a:lnTo>
                <a:lnTo>
                  <a:pt x="609269" y="444"/>
                </a:lnTo>
                <a:lnTo>
                  <a:pt x="609269" y="8978"/>
                </a:lnTo>
                <a:lnTo>
                  <a:pt x="613689" y="8978"/>
                </a:lnTo>
                <a:lnTo>
                  <a:pt x="613689" y="444"/>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31"/>
          <p:cNvSpPr/>
          <p:nvPr/>
        </p:nvSpPr>
        <p:spPr>
          <a:xfrm>
            <a:off x="3953043" y="149950"/>
            <a:ext cx="169545" cy="0"/>
          </a:xfrm>
          <a:custGeom>
            <a:rect b="b" l="l" r="r" t="t"/>
            <a:pathLst>
              <a:path extrusionOk="0" h="120000" w="169545">
                <a:moveTo>
                  <a:pt x="0" y="0"/>
                </a:moveTo>
                <a:lnTo>
                  <a:pt x="16938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31"/>
          <p:cNvSpPr/>
          <p:nvPr/>
        </p:nvSpPr>
        <p:spPr>
          <a:xfrm>
            <a:off x="4301665" y="149980"/>
            <a:ext cx="169545" cy="0"/>
          </a:xfrm>
          <a:custGeom>
            <a:rect b="b" l="l" r="r" t="t"/>
            <a:pathLst>
              <a:path extrusionOk="0" h="120000" w="169545">
                <a:moveTo>
                  <a:pt x="0" y="0"/>
                </a:moveTo>
                <a:lnTo>
                  <a:pt x="169409"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31"/>
          <p:cNvSpPr/>
          <p:nvPr/>
        </p:nvSpPr>
        <p:spPr>
          <a:xfrm>
            <a:off x="4152876" y="138857"/>
            <a:ext cx="118745" cy="0"/>
          </a:xfrm>
          <a:custGeom>
            <a:rect b="b" l="l" r="r" t="t"/>
            <a:pathLst>
              <a:path extrusionOk="0" h="120000" w="118745">
                <a:moveTo>
                  <a:pt x="0" y="0"/>
                </a:moveTo>
                <a:lnTo>
                  <a:pt x="118501"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 name="Google Shape;76;p31"/>
          <p:cNvSpPr/>
          <p:nvPr/>
        </p:nvSpPr>
        <p:spPr>
          <a:xfrm>
            <a:off x="3896168" y="128276"/>
            <a:ext cx="5715" cy="18415"/>
          </a:xfrm>
          <a:custGeom>
            <a:rect b="b" l="l" r="r" t="t"/>
            <a:pathLst>
              <a:path extrusionOk="0" h="18414" w="5714">
                <a:moveTo>
                  <a:pt x="4308" y="0"/>
                </a:moveTo>
                <a:lnTo>
                  <a:pt x="1181" y="0"/>
                </a:lnTo>
                <a:lnTo>
                  <a:pt x="737" y="1746"/>
                </a:lnTo>
                <a:lnTo>
                  <a:pt x="728" y="3021"/>
                </a:lnTo>
                <a:lnTo>
                  <a:pt x="728" y="6698"/>
                </a:lnTo>
                <a:lnTo>
                  <a:pt x="0" y="6915"/>
                </a:lnTo>
                <a:lnTo>
                  <a:pt x="0" y="18066"/>
                </a:lnTo>
                <a:lnTo>
                  <a:pt x="5521" y="18066"/>
                </a:lnTo>
                <a:lnTo>
                  <a:pt x="5521" y="6974"/>
                </a:lnTo>
                <a:lnTo>
                  <a:pt x="4807" y="6671"/>
                </a:lnTo>
                <a:lnTo>
                  <a:pt x="4777" y="3009"/>
                </a:lnTo>
                <a:lnTo>
                  <a:pt x="4777" y="1876"/>
                </a:lnTo>
                <a:lnTo>
                  <a:pt x="4308"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31"/>
          <p:cNvSpPr/>
          <p:nvPr/>
        </p:nvSpPr>
        <p:spPr>
          <a:xfrm>
            <a:off x="3896168" y="128276"/>
            <a:ext cx="5715" cy="18415"/>
          </a:xfrm>
          <a:custGeom>
            <a:rect b="b" l="l" r="r" t="t"/>
            <a:pathLst>
              <a:path extrusionOk="0" h="18414" w="5714">
                <a:moveTo>
                  <a:pt x="5521" y="18066"/>
                </a:moveTo>
                <a:lnTo>
                  <a:pt x="5521" y="6974"/>
                </a:lnTo>
                <a:lnTo>
                  <a:pt x="4807" y="6671"/>
                </a:lnTo>
                <a:lnTo>
                  <a:pt x="4777" y="3009"/>
                </a:lnTo>
                <a:lnTo>
                  <a:pt x="4777" y="1876"/>
                </a:lnTo>
                <a:lnTo>
                  <a:pt x="4308" y="0"/>
                </a:lnTo>
                <a:lnTo>
                  <a:pt x="2768" y="0"/>
                </a:lnTo>
                <a:lnTo>
                  <a:pt x="1181" y="0"/>
                </a:lnTo>
                <a:lnTo>
                  <a:pt x="737" y="1746"/>
                </a:lnTo>
                <a:lnTo>
                  <a:pt x="728" y="3021"/>
                </a:lnTo>
                <a:lnTo>
                  <a:pt x="728" y="6698"/>
                </a:lnTo>
                <a:lnTo>
                  <a:pt x="0" y="6915"/>
                </a:lnTo>
                <a:lnTo>
                  <a:pt x="0" y="18066"/>
                </a:lnTo>
                <a:lnTo>
                  <a:pt x="5521"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 name="Google Shape;78;p31"/>
          <p:cNvSpPr/>
          <p:nvPr/>
        </p:nvSpPr>
        <p:spPr>
          <a:xfrm>
            <a:off x="4522436" y="128276"/>
            <a:ext cx="5715" cy="18415"/>
          </a:xfrm>
          <a:custGeom>
            <a:rect b="b" l="l" r="r" t="t"/>
            <a:pathLst>
              <a:path extrusionOk="0" h="18414" w="5714">
                <a:moveTo>
                  <a:pt x="4339" y="0"/>
                </a:moveTo>
                <a:lnTo>
                  <a:pt x="1212" y="0"/>
                </a:lnTo>
                <a:lnTo>
                  <a:pt x="743" y="1876"/>
                </a:lnTo>
                <a:lnTo>
                  <a:pt x="744" y="3009"/>
                </a:lnTo>
                <a:lnTo>
                  <a:pt x="714" y="6671"/>
                </a:lnTo>
                <a:lnTo>
                  <a:pt x="0" y="6974"/>
                </a:lnTo>
                <a:lnTo>
                  <a:pt x="0" y="18066"/>
                </a:lnTo>
                <a:lnTo>
                  <a:pt x="5521" y="18066"/>
                </a:lnTo>
                <a:lnTo>
                  <a:pt x="5521" y="6915"/>
                </a:lnTo>
                <a:lnTo>
                  <a:pt x="4792" y="6698"/>
                </a:lnTo>
                <a:lnTo>
                  <a:pt x="4792" y="3021"/>
                </a:lnTo>
                <a:lnTo>
                  <a:pt x="4784" y="1746"/>
                </a:lnTo>
                <a:lnTo>
                  <a:pt x="4339"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31"/>
          <p:cNvSpPr/>
          <p:nvPr/>
        </p:nvSpPr>
        <p:spPr>
          <a:xfrm>
            <a:off x="4522436" y="128276"/>
            <a:ext cx="5715" cy="18415"/>
          </a:xfrm>
          <a:custGeom>
            <a:rect b="b" l="l" r="r" t="t"/>
            <a:pathLst>
              <a:path extrusionOk="0" h="18414" w="5714">
                <a:moveTo>
                  <a:pt x="0" y="18066"/>
                </a:moveTo>
                <a:lnTo>
                  <a:pt x="0" y="6974"/>
                </a:lnTo>
                <a:lnTo>
                  <a:pt x="714" y="6671"/>
                </a:lnTo>
                <a:lnTo>
                  <a:pt x="744" y="3009"/>
                </a:lnTo>
                <a:lnTo>
                  <a:pt x="743" y="1876"/>
                </a:lnTo>
                <a:lnTo>
                  <a:pt x="1212" y="0"/>
                </a:lnTo>
                <a:lnTo>
                  <a:pt x="2752" y="0"/>
                </a:lnTo>
                <a:lnTo>
                  <a:pt x="4339" y="0"/>
                </a:lnTo>
                <a:lnTo>
                  <a:pt x="4784" y="1746"/>
                </a:lnTo>
                <a:lnTo>
                  <a:pt x="4792" y="3021"/>
                </a:lnTo>
                <a:lnTo>
                  <a:pt x="4792" y="6698"/>
                </a:lnTo>
                <a:lnTo>
                  <a:pt x="5521" y="6915"/>
                </a:lnTo>
                <a:lnTo>
                  <a:pt x="5521" y="18066"/>
                </a:lnTo>
                <a:lnTo>
                  <a:pt x="0"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31"/>
          <p:cNvSpPr/>
          <p:nvPr/>
        </p:nvSpPr>
        <p:spPr>
          <a:xfrm>
            <a:off x="3913165" y="128276"/>
            <a:ext cx="5715" cy="18415"/>
          </a:xfrm>
          <a:custGeom>
            <a:rect b="b" l="l" r="r" t="t"/>
            <a:pathLst>
              <a:path extrusionOk="0" h="18414" w="5714">
                <a:moveTo>
                  <a:pt x="4308" y="0"/>
                </a:moveTo>
                <a:lnTo>
                  <a:pt x="1181" y="0"/>
                </a:lnTo>
                <a:lnTo>
                  <a:pt x="737" y="1746"/>
                </a:lnTo>
                <a:lnTo>
                  <a:pt x="728" y="3021"/>
                </a:lnTo>
                <a:lnTo>
                  <a:pt x="728" y="6698"/>
                </a:lnTo>
                <a:lnTo>
                  <a:pt x="0" y="6915"/>
                </a:lnTo>
                <a:lnTo>
                  <a:pt x="0" y="18066"/>
                </a:lnTo>
                <a:lnTo>
                  <a:pt x="5521" y="18066"/>
                </a:lnTo>
                <a:lnTo>
                  <a:pt x="5521" y="6974"/>
                </a:lnTo>
                <a:lnTo>
                  <a:pt x="4807" y="6671"/>
                </a:lnTo>
                <a:lnTo>
                  <a:pt x="4777" y="3009"/>
                </a:lnTo>
                <a:lnTo>
                  <a:pt x="4777" y="1876"/>
                </a:lnTo>
                <a:lnTo>
                  <a:pt x="4308"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31"/>
          <p:cNvSpPr/>
          <p:nvPr/>
        </p:nvSpPr>
        <p:spPr>
          <a:xfrm>
            <a:off x="3913165" y="128276"/>
            <a:ext cx="5715" cy="18415"/>
          </a:xfrm>
          <a:custGeom>
            <a:rect b="b" l="l" r="r" t="t"/>
            <a:pathLst>
              <a:path extrusionOk="0" h="18414" w="5714">
                <a:moveTo>
                  <a:pt x="5521" y="18066"/>
                </a:moveTo>
                <a:lnTo>
                  <a:pt x="5521" y="6974"/>
                </a:lnTo>
                <a:lnTo>
                  <a:pt x="4807" y="6671"/>
                </a:lnTo>
                <a:lnTo>
                  <a:pt x="4777" y="3009"/>
                </a:lnTo>
                <a:lnTo>
                  <a:pt x="4777" y="1876"/>
                </a:lnTo>
                <a:lnTo>
                  <a:pt x="4308" y="0"/>
                </a:lnTo>
                <a:lnTo>
                  <a:pt x="2768" y="0"/>
                </a:lnTo>
                <a:lnTo>
                  <a:pt x="1181" y="0"/>
                </a:lnTo>
                <a:lnTo>
                  <a:pt x="737" y="1746"/>
                </a:lnTo>
                <a:lnTo>
                  <a:pt x="728" y="3021"/>
                </a:lnTo>
                <a:lnTo>
                  <a:pt x="728" y="6698"/>
                </a:lnTo>
                <a:lnTo>
                  <a:pt x="0" y="6915"/>
                </a:lnTo>
                <a:lnTo>
                  <a:pt x="0" y="18066"/>
                </a:lnTo>
                <a:lnTo>
                  <a:pt x="5521"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31"/>
          <p:cNvSpPr/>
          <p:nvPr/>
        </p:nvSpPr>
        <p:spPr>
          <a:xfrm>
            <a:off x="4505438" y="128276"/>
            <a:ext cx="5715" cy="18415"/>
          </a:xfrm>
          <a:custGeom>
            <a:rect b="b" l="l" r="r" t="t"/>
            <a:pathLst>
              <a:path extrusionOk="0" h="18414" w="5714">
                <a:moveTo>
                  <a:pt x="4339" y="0"/>
                </a:moveTo>
                <a:lnTo>
                  <a:pt x="1213" y="0"/>
                </a:lnTo>
                <a:lnTo>
                  <a:pt x="743" y="1876"/>
                </a:lnTo>
                <a:lnTo>
                  <a:pt x="744" y="3009"/>
                </a:lnTo>
                <a:lnTo>
                  <a:pt x="714" y="6671"/>
                </a:lnTo>
                <a:lnTo>
                  <a:pt x="0" y="6974"/>
                </a:lnTo>
                <a:lnTo>
                  <a:pt x="0" y="18066"/>
                </a:lnTo>
                <a:lnTo>
                  <a:pt x="5521" y="18066"/>
                </a:lnTo>
                <a:lnTo>
                  <a:pt x="5521" y="6915"/>
                </a:lnTo>
                <a:lnTo>
                  <a:pt x="4793" y="6698"/>
                </a:lnTo>
                <a:lnTo>
                  <a:pt x="4793" y="3021"/>
                </a:lnTo>
                <a:lnTo>
                  <a:pt x="4784" y="1746"/>
                </a:lnTo>
                <a:lnTo>
                  <a:pt x="4339"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31"/>
          <p:cNvSpPr/>
          <p:nvPr/>
        </p:nvSpPr>
        <p:spPr>
          <a:xfrm>
            <a:off x="4505438" y="128276"/>
            <a:ext cx="5715" cy="18415"/>
          </a:xfrm>
          <a:custGeom>
            <a:rect b="b" l="l" r="r" t="t"/>
            <a:pathLst>
              <a:path extrusionOk="0" h="18414" w="5714">
                <a:moveTo>
                  <a:pt x="0" y="18066"/>
                </a:moveTo>
                <a:lnTo>
                  <a:pt x="0" y="6974"/>
                </a:lnTo>
                <a:lnTo>
                  <a:pt x="714" y="6671"/>
                </a:lnTo>
                <a:lnTo>
                  <a:pt x="744" y="3009"/>
                </a:lnTo>
                <a:lnTo>
                  <a:pt x="743" y="1876"/>
                </a:lnTo>
                <a:lnTo>
                  <a:pt x="1213" y="0"/>
                </a:lnTo>
                <a:lnTo>
                  <a:pt x="2753" y="0"/>
                </a:lnTo>
                <a:lnTo>
                  <a:pt x="4339" y="0"/>
                </a:lnTo>
                <a:lnTo>
                  <a:pt x="4784" y="1746"/>
                </a:lnTo>
                <a:lnTo>
                  <a:pt x="4793" y="3021"/>
                </a:lnTo>
                <a:lnTo>
                  <a:pt x="4793" y="6698"/>
                </a:lnTo>
                <a:lnTo>
                  <a:pt x="5521" y="6915"/>
                </a:lnTo>
                <a:lnTo>
                  <a:pt x="5521" y="18066"/>
                </a:lnTo>
                <a:lnTo>
                  <a:pt x="0"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 name="Google Shape;84;p31"/>
          <p:cNvSpPr/>
          <p:nvPr/>
        </p:nvSpPr>
        <p:spPr>
          <a:xfrm>
            <a:off x="3930203" y="128276"/>
            <a:ext cx="5715" cy="18415"/>
          </a:xfrm>
          <a:custGeom>
            <a:rect b="b" l="l" r="r" t="t"/>
            <a:pathLst>
              <a:path extrusionOk="0" h="18414" w="5714">
                <a:moveTo>
                  <a:pt x="4308" y="0"/>
                </a:moveTo>
                <a:lnTo>
                  <a:pt x="1181" y="0"/>
                </a:lnTo>
                <a:lnTo>
                  <a:pt x="737" y="1746"/>
                </a:lnTo>
                <a:lnTo>
                  <a:pt x="728" y="3021"/>
                </a:lnTo>
                <a:lnTo>
                  <a:pt x="728" y="6698"/>
                </a:lnTo>
                <a:lnTo>
                  <a:pt x="0" y="6915"/>
                </a:lnTo>
                <a:lnTo>
                  <a:pt x="0" y="18066"/>
                </a:lnTo>
                <a:lnTo>
                  <a:pt x="5521" y="18066"/>
                </a:lnTo>
                <a:lnTo>
                  <a:pt x="5521" y="6974"/>
                </a:lnTo>
                <a:lnTo>
                  <a:pt x="4807" y="6671"/>
                </a:lnTo>
                <a:lnTo>
                  <a:pt x="4814" y="1876"/>
                </a:lnTo>
                <a:lnTo>
                  <a:pt x="4308"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31"/>
          <p:cNvSpPr/>
          <p:nvPr/>
        </p:nvSpPr>
        <p:spPr>
          <a:xfrm>
            <a:off x="3930203" y="128276"/>
            <a:ext cx="5715" cy="18415"/>
          </a:xfrm>
          <a:custGeom>
            <a:rect b="b" l="l" r="r" t="t"/>
            <a:pathLst>
              <a:path extrusionOk="0" h="18414" w="5714">
                <a:moveTo>
                  <a:pt x="5521" y="18066"/>
                </a:moveTo>
                <a:lnTo>
                  <a:pt x="5521" y="6974"/>
                </a:lnTo>
                <a:lnTo>
                  <a:pt x="4807" y="6671"/>
                </a:lnTo>
                <a:lnTo>
                  <a:pt x="4813" y="3009"/>
                </a:lnTo>
                <a:lnTo>
                  <a:pt x="4814" y="1876"/>
                </a:lnTo>
                <a:lnTo>
                  <a:pt x="4308" y="0"/>
                </a:lnTo>
                <a:lnTo>
                  <a:pt x="2767" y="0"/>
                </a:lnTo>
                <a:lnTo>
                  <a:pt x="1181" y="0"/>
                </a:lnTo>
                <a:lnTo>
                  <a:pt x="737" y="1746"/>
                </a:lnTo>
                <a:lnTo>
                  <a:pt x="728" y="3021"/>
                </a:lnTo>
                <a:lnTo>
                  <a:pt x="728" y="6698"/>
                </a:lnTo>
                <a:lnTo>
                  <a:pt x="0" y="6915"/>
                </a:lnTo>
                <a:lnTo>
                  <a:pt x="0" y="18066"/>
                </a:lnTo>
                <a:lnTo>
                  <a:pt x="5521"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31"/>
          <p:cNvSpPr/>
          <p:nvPr/>
        </p:nvSpPr>
        <p:spPr>
          <a:xfrm>
            <a:off x="4488400" y="128276"/>
            <a:ext cx="5715" cy="18415"/>
          </a:xfrm>
          <a:custGeom>
            <a:rect b="b" l="l" r="r" t="t"/>
            <a:pathLst>
              <a:path extrusionOk="0" h="18414" w="5714">
                <a:moveTo>
                  <a:pt x="4339" y="0"/>
                </a:moveTo>
                <a:lnTo>
                  <a:pt x="1213" y="0"/>
                </a:lnTo>
                <a:lnTo>
                  <a:pt x="707" y="1876"/>
                </a:lnTo>
                <a:lnTo>
                  <a:pt x="707" y="3009"/>
                </a:lnTo>
                <a:lnTo>
                  <a:pt x="714" y="6671"/>
                </a:lnTo>
                <a:lnTo>
                  <a:pt x="0" y="6974"/>
                </a:lnTo>
                <a:lnTo>
                  <a:pt x="0" y="18066"/>
                </a:lnTo>
                <a:lnTo>
                  <a:pt x="5521" y="18066"/>
                </a:lnTo>
                <a:lnTo>
                  <a:pt x="5521" y="6915"/>
                </a:lnTo>
                <a:lnTo>
                  <a:pt x="4793" y="6698"/>
                </a:lnTo>
                <a:lnTo>
                  <a:pt x="4793" y="3021"/>
                </a:lnTo>
                <a:lnTo>
                  <a:pt x="4784" y="1746"/>
                </a:lnTo>
                <a:lnTo>
                  <a:pt x="4339"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 name="Google Shape;87;p31"/>
          <p:cNvSpPr/>
          <p:nvPr/>
        </p:nvSpPr>
        <p:spPr>
          <a:xfrm>
            <a:off x="4488400" y="128276"/>
            <a:ext cx="5715" cy="18415"/>
          </a:xfrm>
          <a:custGeom>
            <a:rect b="b" l="l" r="r" t="t"/>
            <a:pathLst>
              <a:path extrusionOk="0" h="18414" w="5714">
                <a:moveTo>
                  <a:pt x="0" y="18066"/>
                </a:moveTo>
                <a:lnTo>
                  <a:pt x="0" y="6974"/>
                </a:lnTo>
                <a:lnTo>
                  <a:pt x="714" y="6671"/>
                </a:lnTo>
                <a:lnTo>
                  <a:pt x="707" y="3009"/>
                </a:lnTo>
                <a:lnTo>
                  <a:pt x="707" y="1876"/>
                </a:lnTo>
                <a:lnTo>
                  <a:pt x="1213" y="0"/>
                </a:lnTo>
                <a:lnTo>
                  <a:pt x="2753" y="0"/>
                </a:lnTo>
                <a:lnTo>
                  <a:pt x="4339" y="0"/>
                </a:lnTo>
                <a:lnTo>
                  <a:pt x="4784" y="1746"/>
                </a:lnTo>
                <a:lnTo>
                  <a:pt x="4793" y="3021"/>
                </a:lnTo>
                <a:lnTo>
                  <a:pt x="4793" y="6698"/>
                </a:lnTo>
                <a:lnTo>
                  <a:pt x="5521" y="6915"/>
                </a:lnTo>
                <a:lnTo>
                  <a:pt x="5521" y="18066"/>
                </a:lnTo>
                <a:lnTo>
                  <a:pt x="0"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31"/>
          <p:cNvSpPr/>
          <p:nvPr/>
        </p:nvSpPr>
        <p:spPr>
          <a:xfrm>
            <a:off x="3947240" y="128276"/>
            <a:ext cx="5715" cy="18415"/>
          </a:xfrm>
          <a:custGeom>
            <a:rect b="b" l="l" r="r" t="t"/>
            <a:pathLst>
              <a:path extrusionOk="0" h="18414" w="5714">
                <a:moveTo>
                  <a:pt x="4308" y="0"/>
                </a:moveTo>
                <a:lnTo>
                  <a:pt x="1181" y="0"/>
                </a:lnTo>
                <a:lnTo>
                  <a:pt x="737" y="1746"/>
                </a:lnTo>
                <a:lnTo>
                  <a:pt x="728" y="3021"/>
                </a:lnTo>
                <a:lnTo>
                  <a:pt x="728" y="6698"/>
                </a:lnTo>
                <a:lnTo>
                  <a:pt x="0" y="6915"/>
                </a:lnTo>
                <a:lnTo>
                  <a:pt x="0" y="18066"/>
                </a:lnTo>
                <a:lnTo>
                  <a:pt x="5521" y="18066"/>
                </a:lnTo>
                <a:lnTo>
                  <a:pt x="5521" y="6974"/>
                </a:lnTo>
                <a:lnTo>
                  <a:pt x="4807" y="6671"/>
                </a:lnTo>
                <a:lnTo>
                  <a:pt x="4811" y="1876"/>
                </a:lnTo>
                <a:lnTo>
                  <a:pt x="4308"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31"/>
          <p:cNvSpPr/>
          <p:nvPr/>
        </p:nvSpPr>
        <p:spPr>
          <a:xfrm>
            <a:off x="3947240" y="128276"/>
            <a:ext cx="5715" cy="18415"/>
          </a:xfrm>
          <a:custGeom>
            <a:rect b="b" l="l" r="r" t="t"/>
            <a:pathLst>
              <a:path extrusionOk="0" h="18414" w="5714">
                <a:moveTo>
                  <a:pt x="5521" y="18066"/>
                </a:moveTo>
                <a:lnTo>
                  <a:pt x="5521" y="6974"/>
                </a:lnTo>
                <a:lnTo>
                  <a:pt x="4807" y="6671"/>
                </a:lnTo>
                <a:lnTo>
                  <a:pt x="4810" y="3009"/>
                </a:lnTo>
                <a:lnTo>
                  <a:pt x="4811" y="1876"/>
                </a:lnTo>
                <a:lnTo>
                  <a:pt x="4308" y="0"/>
                </a:lnTo>
                <a:lnTo>
                  <a:pt x="2767" y="0"/>
                </a:lnTo>
                <a:lnTo>
                  <a:pt x="1181" y="0"/>
                </a:lnTo>
                <a:lnTo>
                  <a:pt x="737" y="1746"/>
                </a:lnTo>
                <a:lnTo>
                  <a:pt x="728" y="3021"/>
                </a:lnTo>
                <a:lnTo>
                  <a:pt x="728" y="6698"/>
                </a:lnTo>
                <a:lnTo>
                  <a:pt x="0" y="6915"/>
                </a:lnTo>
                <a:lnTo>
                  <a:pt x="0" y="18066"/>
                </a:lnTo>
                <a:lnTo>
                  <a:pt x="5521"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31"/>
          <p:cNvSpPr/>
          <p:nvPr/>
        </p:nvSpPr>
        <p:spPr>
          <a:xfrm>
            <a:off x="4471363" y="128276"/>
            <a:ext cx="5715" cy="18415"/>
          </a:xfrm>
          <a:custGeom>
            <a:rect b="b" l="l" r="r" t="t"/>
            <a:pathLst>
              <a:path extrusionOk="0" h="18414" w="5714">
                <a:moveTo>
                  <a:pt x="4339" y="0"/>
                </a:moveTo>
                <a:lnTo>
                  <a:pt x="1213" y="0"/>
                </a:lnTo>
                <a:lnTo>
                  <a:pt x="710" y="1876"/>
                </a:lnTo>
                <a:lnTo>
                  <a:pt x="714" y="6671"/>
                </a:lnTo>
                <a:lnTo>
                  <a:pt x="0" y="6974"/>
                </a:lnTo>
                <a:lnTo>
                  <a:pt x="0" y="18066"/>
                </a:lnTo>
                <a:lnTo>
                  <a:pt x="5521" y="18066"/>
                </a:lnTo>
                <a:lnTo>
                  <a:pt x="5521" y="6915"/>
                </a:lnTo>
                <a:lnTo>
                  <a:pt x="4793" y="6698"/>
                </a:lnTo>
                <a:lnTo>
                  <a:pt x="4793" y="3021"/>
                </a:lnTo>
                <a:lnTo>
                  <a:pt x="4784" y="1746"/>
                </a:lnTo>
                <a:lnTo>
                  <a:pt x="4339" y="0"/>
                </a:lnTo>
                <a:close/>
              </a:path>
            </a:pathLst>
          </a:custGeom>
          <a:solidFill>
            <a:srgbClr val="FFFFFF"/>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31"/>
          <p:cNvSpPr/>
          <p:nvPr/>
        </p:nvSpPr>
        <p:spPr>
          <a:xfrm>
            <a:off x="4471363" y="128276"/>
            <a:ext cx="5715" cy="18415"/>
          </a:xfrm>
          <a:custGeom>
            <a:rect b="b" l="l" r="r" t="t"/>
            <a:pathLst>
              <a:path extrusionOk="0" h="18414" w="5714">
                <a:moveTo>
                  <a:pt x="0" y="18066"/>
                </a:moveTo>
                <a:lnTo>
                  <a:pt x="0" y="6974"/>
                </a:lnTo>
                <a:lnTo>
                  <a:pt x="714" y="6671"/>
                </a:lnTo>
                <a:lnTo>
                  <a:pt x="711" y="3009"/>
                </a:lnTo>
                <a:lnTo>
                  <a:pt x="710" y="1876"/>
                </a:lnTo>
                <a:lnTo>
                  <a:pt x="1213" y="0"/>
                </a:lnTo>
                <a:lnTo>
                  <a:pt x="2753" y="0"/>
                </a:lnTo>
                <a:lnTo>
                  <a:pt x="4339" y="0"/>
                </a:lnTo>
                <a:lnTo>
                  <a:pt x="4784" y="1746"/>
                </a:lnTo>
                <a:lnTo>
                  <a:pt x="4793" y="3021"/>
                </a:lnTo>
                <a:lnTo>
                  <a:pt x="4793" y="6698"/>
                </a:lnTo>
                <a:lnTo>
                  <a:pt x="5521" y="6915"/>
                </a:lnTo>
                <a:lnTo>
                  <a:pt x="5521" y="18066"/>
                </a:lnTo>
                <a:lnTo>
                  <a:pt x="0" y="18066"/>
                </a:lnTo>
                <a:close/>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31"/>
          <p:cNvSpPr/>
          <p:nvPr/>
        </p:nvSpPr>
        <p:spPr>
          <a:xfrm>
            <a:off x="3894763" y="146345"/>
            <a:ext cx="635000" cy="73660"/>
          </a:xfrm>
          <a:custGeom>
            <a:rect b="b" l="l" r="r" t="t"/>
            <a:pathLst>
              <a:path extrusionOk="0" h="73660" w="635000">
                <a:moveTo>
                  <a:pt x="1408" y="0"/>
                </a:moveTo>
                <a:lnTo>
                  <a:pt x="1126" y="0"/>
                </a:lnTo>
                <a:lnTo>
                  <a:pt x="1126" y="3843"/>
                </a:lnTo>
                <a:lnTo>
                  <a:pt x="1778" y="3843"/>
                </a:lnTo>
                <a:lnTo>
                  <a:pt x="1778" y="43924"/>
                </a:lnTo>
                <a:lnTo>
                  <a:pt x="0" y="43924"/>
                </a:lnTo>
                <a:lnTo>
                  <a:pt x="0" y="46374"/>
                </a:lnTo>
                <a:lnTo>
                  <a:pt x="1541" y="46374"/>
                </a:lnTo>
                <a:lnTo>
                  <a:pt x="1541" y="62979"/>
                </a:lnTo>
                <a:lnTo>
                  <a:pt x="376" y="63839"/>
                </a:lnTo>
                <a:lnTo>
                  <a:pt x="376" y="73292"/>
                </a:lnTo>
              </a:path>
              <a:path extrusionOk="0" h="73660" w="635000">
                <a:moveTo>
                  <a:pt x="633190" y="0"/>
                </a:moveTo>
                <a:lnTo>
                  <a:pt x="633472" y="0"/>
                </a:lnTo>
                <a:lnTo>
                  <a:pt x="633472" y="3843"/>
                </a:lnTo>
                <a:lnTo>
                  <a:pt x="632819" y="3843"/>
                </a:lnTo>
                <a:lnTo>
                  <a:pt x="632819" y="43924"/>
                </a:lnTo>
                <a:lnTo>
                  <a:pt x="634598" y="43924"/>
                </a:lnTo>
                <a:lnTo>
                  <a:pt x="634598" y="46374"/>
                </a:lnTo>
                <a:lnTo>
                  <a:pt x="633056" y="46374"/>
                </a:lnTo>
                <a:lnTo>
                  <a:pt x="633056" y="62979"/>
                </a:lnTo>
                <a:lnTo>
                  <a:pt x="634221" y="63839"/>
                </a:lnTo>
                <a:lnTo>
                  <a:pt x="634221" y="73292"/>
                </a:lnTo>
              </a:path>
              <a:path extrusionOk="0" h="73660" w="635000">
                <a:moveTo>
                  <a:pt x="6919" y="0"/>
                </a:moveTo>
                <a:lnTo>
                  <a:pt x="7201" y="0"/>
                </a:lnTo>
                <a:lnTo>
                  <a:pt x="7201" y="3843"/>
                </a:lnTo>
                <a:lnTo>
                  <a:pt x="6549" y="3843"/>
                </a:lnTo>
                <a:lnTo>
                  <a:pt x="6549" y="8169"/>
                </a:lnTo>
              </a:path>
              <a:path extrusionOk="0" h="73660" w="635000">
                <a:moveTo>
                  <a:pt x="627678" y="0"/>
                </a:moveTo>
                <a:lnTo>
                  <a:pt x="627396" y="0"/>
                </a:lnTo>
                <a:lnTo>
                  <a:pt x="627396" y="3843"/>
                </a:lnTo>
                <a:lnTo>
                  <a:pt x="628048" y="3843"/>
                </a:lnTo>
                <a:lnTo>
                  <a:pt x="628048" y="8169"/>
                </a:lnTo>
              </a:path>
              <a:path extrusionOk="0" h="73660" w="635000">
                <a:moveTo>
                  <a:pt x="23927" y="0"/>
                </a:moveTo>
                <a:lnTo>
                  <a:pt x="24209" y="0"/>
                </a:lnTo>
                <a:lnTo>
                  <a:pt x="24209" y="3843"/>
                </a:lnTo>
                <a:lnTo>
                  <a:pt x="23556" y="3843"/>
                </a:lnTo>
                <a:lnTo>
                  <a:pt x="23556" y="8169"/>
                </a:lnTo>
              </a:path>
              <a:path extrusionOk="0" h="73660" w="635000">
                <a:moveTo>
                  <a:pt x="610670" y="0"/>
                </a:moveTo>
                <a:lnTo>
                  <a:pt x="610388" y="0"/>
                </a:lnTo>
                <a:lnTo>
                  <a:pt x="610388" y="3843"/>
                </a:lnTo>
                <a:lnTo>
                  <a:pt x="611041" y="3843"/>
                </a:lnTo>
                <a:lnTo>
                  <a:pt x="611041" y="8169"/>
                </a:lnTo>
              </a:path>
              <a:path extrusionOk="0" h="73660" w="635000">
                <a:moveTo>
                  <a:pt x="40966" y="0"/>
                </a:moveTo>
                <a:lnTo>
                  <a:pt x="41248" y="0"/>
                </a:lnTo>
                <a:lnTo>
                  <a:pt x="41248" y="3843"/>
                </a:lnTo>
                <a:lnTo>
                  <a:pt x="40596" y="3843"/>
                </a:lnTo>
                <a:lnTo>
                  <a:pt x="40596" y="8169"/>
                </a:lnTo>
              </a:path>
              <a:path extrusionOk="0" h="73660" w="635000">
                <a:moveTo>
                  <a:pt x="593631" y="0"/>
                </a:moveTo>
                <a:lnTo>
                  <a:pt x="593349" y="0"/>
                </a:lnTo>
                <a:lnTo>
                  <a:pt x="593349" y="3843"/>
                </a:lnTo>
                <a:lnTo>
                  <a:pt x="594002" y="3843"/>
                </a:lnTo>
                <a:lnTo>
                  <a:pt x="594002" y="8169"/>
                </a:lnTo>
              </a:path>
              <a:path extrusionOk="0" h="73660" w="635000">
                <a:moveTo>
                  <a:pt x="18445" y="0"/>
                </a:moveTo>
                <a:lnTo>
                  <a:pt x="18163" y="0"/>
                </a:lnTo>
                <a:lnTo>
                  <a:pt x="18163" y="3843"/>
                </a:lnTo>
                <a:lnTo>
                  <a:pt x="18816" y="3843"/>
                </a:lnTo>
                <a:lnTo>
                  <a:pt x="18816" y="8169"/>
                </a:lnTo>
              </a:path>
              <a:path extrusionOk="0" h="73660" w="635000">
                <a:moveTo>
                  <a:pt x="616152" y="0"/>
                </a:moveTo>
                <a:lnTo>
                  <a:pt x="616434" y="0"/>
                </a:lnTo>
                <a:lnTo>
                  <a:pt x="616434" y="3843"/>
                </a:lnTo>
                <a:lnTo>
                  <a:pt x="615782" y="3843"/>
                </a:lnTo>
                <a:lnTo>
                  <a:pt x="615782" y="8169"/>
                </a:lnTo>
              </a:path>
              <a:path extrusionOk="0" h="73660" w="635000">
                <a:moveTo>
                  <a:pt x="35453" y="0"/>
                </a:moveTo>
                <a:lnTo>
                  <a:pt x="35171" y="0"/>
                </a:lnTo>
                <a:lnTo>
                  <a:pt x="35171" y="3843"/>
                </a:lnTo>
                <a:lnTo>
                  <a:pt x="35823" y="3843"/>
                </a:lnTo>
                <a:lnTo>
                  <a:pt x="35823" y="8169"/>
                </a:lnTo>
              </a:path>
              <a:path extrusionOk="0" h="73660" w="635000">
                <a:moveTo>
                  <a:pt x="599144" y="0"/>
                </a:moveTo>
                <a:lnTo>
                  <a:pt x="599426" y="0"/>
                </a:lnTo>
                <a:lnTo>
                  <a:pt x="599426" y="3843"/>
                </a:lnTo>
                <a:lnTo>
                  <a:pt x="598774" y="3843"/>
                </a:lnTo>
                <a:lnTo>
                  <a:pt x="598774" y="8169"/>
                </a:lnTo>
              </a:path>
              <a:path extrusionOk="0" h="73660" w="635000">
                <a:moveTo>
                  <a:pt x="52484" y="0"/>
                </a:moveTo>
                <a:lnTo>
                  <a:pt x="52202" y="0"/>
                </a:lnTo>
                <a:lnTo>
                  <a:pt x="52202" y="3843"/>
                </a:lnTo>
                <a:lnTo>
                  <a:pt x="52855" y="3843"/>
                </a:lnTo>
                <a:lnTo>
                  <a:pt x="52855" y="8169"/>
                </a:lnTo>
              </a:path>
              <a:path extrusionOk="0" h="73660" w="635000">
                <a:moveTo>
                  <a:pt x="582112" y="0"/>
                </a:moveTo>
                <a:lnTo>
                  <a:pt x="582395" y="0"/>
                </a:lnTo>
                <a:lnTo>
                  <a:pt x="582395" y="3843"/>
                </a:lnTo>
                <a:lnTo>
                  <a:pt x="581743" y="3843"/>
                </a:lnTo>
                <a:lnTo>
                  <a:pt x="581743" y="8169"/>
                </a:lnTo>
              </a:path>
              <a:path extrusionOk="0" h="73660" w="635000">
                <a:moveTo>
                  <a:pt x="57993" y="0"/>
                </a:moveTo>
                <a:lnTo>
                  <a:pt x="58274" y="0"/>
                </a:lnTo>
                <a:lnTo>
                  <a:pt x="58274" y="3843"/>
                </a:lnTo>
                <a:lnTo>
                  <a:pt x="57622" y="3843"/>
                </a:lnTo>
                <a:lnTo>
                  <a:pt x="57623" y="43924"/>
                </a:lnTo>
                <a:lnTo>
                  <a:pt x="59401" y="43924"/>
                </a:lnTo>
                <a:lnTo>
                  <a:pt x="59401" y="46374"/>
                </a:lnTo>
                <a:lnTo>
                  <a:pt x="57859" y="46374"/>
                </a:lnTo>
                <a:lnTo>
                  <a:pt x="57859" y="62979"/>
                </a:lnTo>
                <a:lnTo>
                  <a:pt x="59024" y="63839"/>
                </a:lnTo>
                <a:lnTo>
                  <a:pt x="59024" y="73292"/>
                </a:lnTo>
              </a:path>
              <a:path extrusionOk="0" h="73660" w="635000">
                <a:moveTo>
                  <a:pt x="576605" y="0"/>
                </a:moveTo>
                <a:lnTo>
                  <a:pt x="576323" y="0"/>
                </a:lnTo>
                <a:lnTo>
                  <a:pt x="576323" y="3843"/>
                </a:lnTo>
                <a:lnTo>
                  <a:pt x="576975" y="3843"/>
                </a:lnTo>
                <a:lnTo>
                  <a:pt x="576974" y="43924"/>
                </a:lnTo>
                <a:lnTo>
                  <a:pt x="575196" y="43924"/>
                </a:lnTo>
                <a:lnTo>
                  <a:pt x="575196" y="46374"/>
                </a:lnTo>
                <a:lnTo>
                  <a:pt x="576738" y="46374"/>
                </a:lnTo>
                <a:lnTo>
                  <a:pt x="576738" y="62979"/>
                </a:lnTo>
                <a:lnTo>
                  <a:pt x="575573" y="63839"/>
                </a:lnTo>
                <a:lnTo>
                  <a:pt x="575573" y="73292"/>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31"/>
          <p:cNvSpPr/>
          <p:nvPr/>
        </p:nvSpPr>
        <p:spPr>
          <a:xfrm>
            <a:off x="4482737" y="137736"/>
            <a:ext cx="34290" cy="8890"/>
          </a:xfrm>
          <a:custGeom>
            <a:rect b="b" l="l" r="r" t="t"/>
            <a:pathLst>
              <a:path extrusionOk="0" h="8889" w="34289">
                <a:moveTo>
                  <a:pt x="16910" y="0"/>
                </a:moveTo>
                <a:lnTo>
                  <a:pt x="16910" y="8611"/>
                </a:lnTo>
              </a:path>
              <a:path extrusionOk="0" h="8889" w="34289">
                <a:moveTo>
                  <a:pt x="33949" y="0"/>
                </a:moveTo>
                <a:lnTo>
                  <a:pt x="33949" y="8611"/>
                </a:lnTo>
              </a:path>
              <a:path extrusionOk="0" h="8889" w="34289">
                <a:moveTo>
                  <a:pt x="0" y="0"/>
                </a:moveTo>
                <a:lnTo>
                  <a:pt x="0" y="8611"/>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31"/>
          <p:cNvSpPr/>
          <p:nvPr/>
        </p:nvSpPr>
        <p:spPr>
          <a:xfrm>
            <a:off x="4119430" y="121185"/>
            <a:ext cx="185420" cy="99060"/>
          </a:xfrm>
          <a:custGeom>
            <a:rect b="b" l="l" r="r" t="t"/>
            <a:pathLst>
              <a:path extrusionOk="0" h="99060" w="185420">
                <a:moveTo>
                  <a:pt x="9303" y="17663"/>
                </a:moveTo>
                <a:lnTo>
                  <a:pt x="9303" y="6478"/>
                </a:lnTo>
                <a:lnTo>
                  <a:pt x="9194" y="4339"/>
                </a:lnTo>
                <a:lnTo>
                  <a:pt x="8794" y="2200"/>
                </a:lnTo>
                <a:lnTo>
                  <a:pt x="6397" y="61"/>
                </a:lnTo>
                <a:lnTo>
                  <a:pt x="4245" y="2200"/>
                </a:lnTo>
                <a:lnTo>
                  <a:pt x="3543" y="4339"/>
                </a:lnTo>
                <a:lnTo>
                  <a:pt x="3551" y="6478"/>
                </a:lnTo>
                <a:lnTo>
                  <a:pt x="3551" y="17663"/>
                </a:lnTo>
                <a:lnTo>
                  <a:pt x="0" y="18457"/>
                </a:lnTo>
                <a:lnTo>
                  <a:pt x="0" y="21833"/>
                </a:lnTo>
                <a:lnTo>
                  <a:pt x="3048" y="21833"/>
                </a:lnTo>
                <a:lnTo>
                  <a:pt x="3048" y="63869"/>
                </a:lnTo>
                <a:lnTo>
                  <a:pt x="1826" y="63869"/>
                </a:lnTo>
                <a:lnTo>
                  <a:pt x="1826" y="71446"/>
                </a:lnTo>
                <a:lnTo>
                  <a:pt x="2620" y="71446"/>
                </a:lnTo>
                <a:lnTo>
                  <a:pt x="2620" y="87458"/>
                </a:lnTo>
                <a:lnTo>
                  <a:pt x="1523" y="88925"/>
                </a:lnTo>
                <a:lnTo>
                  <a:pt x="1523" y="98460"/>
                </a:lnTo>
              </a:path>
              <a:path extrusionOk="0" h="99060" w="185420">
                <a:moveTo>
                  <a:pt x="157918" y="17670"/>
                </a:moveTo>
                <a:lnTo>
                  <a:pt x="157918" y="6417"/>
                </a:lnTo>
                <a:lnTo>
                  <a:pt x="157808" y="4278"/>
                </a:lnTo>
                <a:lnTo>
                  <a:pt x="157408" y="2139"/>
                </a:lnTo>
                <a:lnTo>
                  <a:pt x="155011" y="0"/>
                </a:lnTo>
                <a:lnTo>
                  <a:pt x="152860" y="2139"/>
                </a:lnTo>
                <a:lnTo>
                  <a:pt x="152157" y="4278"/>
                </a:lnTo>
                <a:lnTo>
                  <a:pt x="152165" y="6417"/>
                </a:lnTo>
                <a:lnTo>
                  <a:pt x="152165" y="17670"/>
                </a:lnTo>
                <a:lnTo>
                  <a:pt x="148615" y="18395"/>
                </a:lnTo>
                <a:lnTo>
                  <a:pt x="148615" y="21876"/>
                </a:lnTo>
                <a:lnTo>
                  <a:pt x="151663" y="21876"/>
                </a:lnTo>
                <a:lnTo>
                  <a:pt x="151663" y="63808"/>
                </a:lnTo>
                <a:lnTo>
                  <a:pt x="150440" y="63808"/>
                </a:lnTo>
                <a:lnTo>
                  <a:pt x="150440" y="71385"/>
                </a:lnTo>
                <a:lnTo>
                  <a:pt x="151234" y="71385"/>
                </a:lnTo>
                <a:lnTo>
                  <a:pt x="151234" y="87397"/>
                </a:lnTo>
                <a:lnTo>
                  <a:pt x="150137" y="88864"/>
                </a:lnTo>
                <a:lnTo>
                  <a:pt x="150137" y="98633"/>
                </a:lnTo>
              </a:path>
              <a:path extrusionOk="0" h="99060" w="185420">
                <a:moveTo>
                  <a:pt x="27341" y="17663"/>
                </a:moveTo>
                <a:lnTo>
                  <a:pt x="27341" y="6478"/>
                </a:lnTo>
                <a:lnTo>
                  <a:pt x="27451" y="4339"/>
                </a:lnTo>
                <a:lnTo>
                  <a:pt x="27851" y="2200"/>
                </a:lnTo>
                <a:lnTo>
                  <a:pt x="30248" y="61"/>
                </a:lnTo>
                <a:lnTo>
                  <a:pt x="32400" y="2200"/>
                </a:lnTo>
                <a:lnTo>
                  <a:pt x="33101" y="4339"/>
                </a:lnTo>
                <a:lnTo>
                  <a:pt x="33094" y="6478"/>
                </a:lnTo>
                <a:lnTo>
                  <a:pt x="33094" y="17663"/>
                </a:lnTo>
                <a:lnTo>
                  <a:pt x="36645" y="18457"/>
                </a:lnTo>
                <a:lnTo>
                  <a:pt x="36645" y="21849"/>
                </a:lnTo>
                <a:lnTo>
                  <a:pt x="33596" y="21849"/>
                </a:lnTo>
                <a:lnTo>
                  <a:pt x="33596" y="63869"/>
                </a:lnTo>
                <a:lnTo>
                  <a:pt x="34819" y="63869"/>
                </a:lnTo>
                <a:lnTo>
                  <a:pt x="34819" y="71446"/>
                </a:lnTo>
                <a:lnTo>
                  <a:pt x="34025" y="71446"/>
                </a:lnTo>
                <a:lnTo>
                  <a:pt x="34025" y="87458"/>
                </a:lnTo>
                <a:lnTo>
                  <a:pt x="35121" y="88925"/>
                </a:lnTo>
                <a:lnTo>
                  <a:pt x="35121" y="98460"/>
                </a:lnTo>
              </a:path>
              <a:path extrusionOk="0" h="99060" w="185420">
                <a:moveTo>
                  <a:pt x="175956" y="17602"/>
                </a:moveTo>
                <a:lnTo>
                  <a:pt x="175956" y="6417"/>
                </a:lnTo>
                <a:lnTo>
                  <a:pt x="176066" y="4278"/>
                </a:lnTo>
                <a:lnTo>
                  <a:pt x="176466" y="2139"/>
                </a:lnTo>
                <a:lnTo>
                  <a:pt x="178862" y="0"/>
                </a:lnTo>
                <a:lnTo>
                  <a:pt x="181014" y="2139"/>
                </a:lnTo>
                <a:lnTo>
                  <a:pt x="181715" y="4278"/>
                </a:lnTo>
                <a:lnTo>
                  <a:pt x="181708" y="6417"/>
                </a:lnTo>
                <a:lnTo>
                  <a:pt x="181695" y="17677"/>
                </a:lnTo>
                <a:lnTo>
                  <a:pt x="185263" y="18473"/>
                </a:lnTo>
                <a:lnTo>
                  <a:pt x="185259" y="21787"/>
                </a:lnTo>
                <a:lnTo>
                  <a:pt x="182210" y="21787"/>
                </a:lnTo>
                <a:lnTo>
                  <a:pt x="182210" y="63808"/>
                </a:lnTo>
                <a:lnTo>
                  <a:pt x="183433" y="63808"/>
                </a:lnTo>
                <a:lnTo>
                  <a:pt x="183433" y="71385"/>
                </a:lnTo>
                <a:lnTo>
                  <a:pt x="182640" y="71385"/>
                </a:lnTo>
                <a:lnTo>
                  <a:pt x="182640" y="87397"/>
                </a:lnTo>
                <a:lnTo>
                  <a:pt x="183737" y="88864"/>
                </a:lnTo>
                <a:lnTo>
                  <a:pt x="183737" y="98633"/>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31"/>
          <p:cNvSpPr/>
          <p:nvPr/>
        </p:nvSpPr>
        <p:spPr>
          <a:xfrm>
            <a:off x="3900957" y="105219"/>
            <a:ext cx="622300" cy="85090"/>
          </a:xfrm>
          <a:custGeom>
            <a:rect b="b" l="l" r="r" t="t"/>
            <a:pathLst>
              <a:path extrusionOk="0" h="85089" w="622300">
                <a:moveTo>
                  <a:pt x="48501" y="23139"/>
                </a:moveTo>
                <a:lnTo>
                  <a:pt x="43815" y="23139"/>
                </a:lnTo>
                <a:lnTo>
                  <a:pt x="32258" y="7404"/>
                </a:lnTo>
                <a:lnTo>
                  <a:pt x="32258" y="2311"/>
                </a:lnTo>
                <a:lnTo>
                  <a:pt x="31927" y="1079"/>
                </a:lnTo>
                <a:lnTo>
                  <a:pt x="31013" y="203"/>
                </a:lnTo>
                <a:lnTo>
                  <a:pt x="30759" y="0"/>
                </a:lnTo>
                <a:lnTo>
                  <a:pt x="30607" y="114"/>
                </a:lnTo>
                <a:lnTo>
                  <a:pt x="29667" y="977"/>
                </a:lnTo>
                <a:lnTo>
                  <a:pt x="29273" y="2070"/>
                </a:lnTo>
                <a:lnTo>
                  <a:pt x="17716" y="2070"/>
                </a:lnTo>
                <a:lnTo>
                  <a:pt x="17335" y="977"/>
                </a:lnTo>
                <a:lnTo>
                  <a:pt x="16484" y="203"/>
                </a:lnTo>
                <a:lnTo>
                  <a:pt x="16230" y="0"/>
                </a:lnTo>
                <a:lnTo>
                  <a:pt x="16078" y="114"/>
                </a:lnTo>
                <a:lnTo>
                  <a:pt x="15074" y="1079"/>
                </a:lnTo>
                <a:lnTo>
                  <a:pt x="14744" y="2311"/>
                </a:lnTo>
                <a:lnTo>
                  <a:pt x="14744" y="7404"/>
                </a:lnTo>
                <a:lnTo>
                  <a:pt x="0" y="27597"/>
                </a:lnTo>
                <a:lnTo>
                  <a:pt x="12" y="29730"/>
                </a:lnTo>
                <a:lnTo>
                  <a:pt x="723" y="30035"/>
                </a:lnTo>
                <a:lnTo>
                  <a:pt x="723" y="32537"/>
                </a:lnTo>
                <a:lnTo>
                  <a:pt x="12204" y="32537"/>
                </a:lnTo>
                <a:lnTo>
                  <a:pt x="12204" y="29972"/>
                </a:lnTo>
                <a:lnTo>
                  <a:pt x="12928" y="29756"/>
                </a:lnTo>
                <a:lnTo>
                  <a:pt x="12928" y="26085"/>
                </a:lnTo>
                <a:lnTo>
                  <a:pt x="12992" y="23266"/>
                </a:lnTo>
                <a:lnTo>
                  <a:pt x="14478" y="23063"/>
                </a:lnTo>
                <a:lnTo>
                  <a:pt x="14973" y="23063"/>
                </a:lnTo>
                <a:lnTo>
                  <a:pt x="15430" y="23037"/>
                </a:lnTo>
                <a:lnTo>
                  <a:pt x="16878" y="23329"/>
                </a:lnTo>
                <a:lnTo>
                  <a:pt x="16979" y="26073"/>
                </a:lnTo>
                <a:lnTo>
                  <a:pt x="17005" y="29730"/>
                </a:lnTo>
                <a:lnTo>
                  <a:pt x="17729" y="30035"/>
                </a:lnTo>
                <a:lnTo>
                  <a:pt x="17729" y="32537"/>
                </a:lnTo>
                <a:lnTo>
                  <a:pt x="29235" y="32550"/>
                </a:lnTo>
                <a:lnTo>
                  <a:pt x="29235" y="29984"/>
                </a:lnTo>
                <a:lnTo>
                  <a:pt x="29972" y="29756"/>
                </a:lnTo>
                <a:lnTo>
                  <a:pt x="29972" y="26085"/>
                </a:lnTo>
                <a:lnTo>
                  <a:pt x="30035" y="23329"/>
                </a:lnTo>
                <a:lnTo>
                  <a:pt x="31483" y="23037"/>
                </a:lnTo>
                <a:lnTo>
                  <a:pt x="32004" y="23063"/>
                </a:lnTo>
                <a:lnTo>
                  <a:pt x="32461" y="22999"/>
                </a:lnTo>
                <a:lnTo>
                  <a:pt x="33972" y="23393"/>
                </a:lnTo>
                <a:lnTo>
                  <a:pt x="34048" y="26073"/>
                </a:lnTo>
                <a:lnTo>
                  <a:pt x="34048" y="29730"/>
                </a:lnTo>
                <a:lnTo>
                  <a:pt x="34759" y="30035"/>
                </a:lnTo>
                <a:lnTo>
                  <a:pt x="34759" y="32550"/>
                </a:lnTo>
                <a:lnTo>
                  <a:pt x="46278" y="32550"/>
                </a:lnTo>
                <a:lnTo>
                  <a:pt x="46278" y="29972"/>
                </a:lnTo>
                <a:lnTo>
                  <a:pt x="47002" y="29756"/>
                </a:lnTo>
                <a:lnTo>
                  <a:pt x="47002" y="26085"/>
                </a:lnTo>
                <a:lnTo>
                  <a:pt x="47002" y="25260"/>
                </a:lnTo>
                <a:lnTo>
                  <a:pt x="47218" y="23558"/>
                </a:lnTo>
                <a:lnTo>
                  <a:pt x="48501" y="23139"/>
                </a:lnTo>
                <a:close/>
              </a:path>
              <a:path extrusionOk="0" h="85089" w="622300">
                <a:moveTo>
                  <a:pt x="260692" y="81076"/>
                </a:moveTo>
                <a:lnTo>
                  <a:pt x="259816" y="78905"/>
                </a:lnTo>
                <a:lnTo>
                  <a:pt x="259638" y="50609"/>
                </a:lnTo>
                <a:lnTo>
                  <a:pt x="255968" y="50609"/>
                </a:lnTo>
                <a:lnTo>
                  <a:pt x="255778" y="78968"/>
                </a:lnTo>
                <a:lnTo>
                  <a:pt x="254850" y="81076"/>
                </a:lnTo>
                <a:lnTo>
                  <a:pt x="254850" y="85064"/>
                </a:lnTo>
                <a:lnTo>
                  <a:pt x="260692" y="85064"/>
                </a:lnTo>
                <a:lnTo>
                  <a:pt x="260692" y="81076"/>
                </a:lnTo>
                <a:close/>
              </a:path>
              <a:path extrusionOk="0" h="85089" w="622300">
                <a:moveTo>
                  <a:pt x="282016" y="81076"/>
                </a:moveTo>
                <a:lnTo>
                  <a:pt x="281152" y="78905"/>
                </a:lnTo>
                <a:lnTo>
                  <a:pt x="280962" y="50609"/>
                </a:lnTo>
                <a:lnTo>
                  <a:pt x="277291" y="50609"/>
                </a:lnTo>
                <a:lnTo>
                  <a:pt x="277114" y="78968"/>
                </a:lnTo>
                <a:lnTo>
                  <a:pt x="276174" y="81076"/>
                </a:lnTo>
                <a:lnTo>
                  <a:pt x="276174" y="85064"/>
                </a:lnTo>
                <a:lnTo>
                  <a:pt x="282016" y="85064"/>
                </a:lnTo>
                <a:lnTo>
                  <a:pt x="282016" y="81076"/>
                </a:lnTo>
                <a:close/>
              </a:path>
              <a:path extrusionOk="0" h="85089" w="622300">
                <a:moveTo>
                  <a:pt x="303352" y="81076"/>
                </a:moveTo>
                <a:lnTo>
                  <a:pt x="302475" y="78905"/>
                </a:lnTo>
                <a:lnTo>
                  <a:pt x="302285" y="50609"/>
                </a:lnTo>
                <a:lnTo>
                  <a:pt x="298627" y="50609"/>
                </a:lnTo>
                <a:lnTo>
                  <a:pt x="298437" y="78968"/>
                </a:lnTo>
                <a:lnTo>
                  <a:pt x="297497" y="81076"/>
                </a:lnTo>
                <a:lnTo>
                  <a:pt x="297497" y="85064"/>
                </a:lnTo>
                <a:lnTo>
                  <a:pt x="303352" y="85064"/>
                </a:lnTo>
                <a:lnTo>
                  <a:pt x="303352" y="81076"/>
                </a:lnTo>
                <a:close/>
              </a:path>
              <a:path extrusionOk="0" h="85089" w="622300">
                <a:moveTo>
                  <a:pt x="324739" y="81076"/>
                </a:moveTo>
                <a:lnTo>
                  <a:pt x="323862" y="78905"/>
                </a:lnTo>
                <a:lnTo>
                  <a:pt x="323684" y="50609"/>
                </a:lnTo>
                <a:lnTo>
                  <a:pt x="320014" y="50609"/>
                </a:lnTo>
                <a:lnTo>
                  <a:pt x="319824" y="78968"/>
                </a:lnTo>
                <a:lnTo>
                  <a:pt x="318897" y="81076"/>
                </a:lnTo>
                <a:lnTo>
                  <a:pt x="318897" y="85064"/>
                </a:lnTo>
                <a:lnTo>
                  <a:pt x="324739" y="85064"/>
                </a:lnTo>
                <a:lnTo>
                  <a:pt x="324739" y="81076"/>
                </a:lnTo>
                <a:close/>
              </a:path>
              <a:path extrusionOk="0" h="85089" w="622300">
                <a:moveTo>
                  <a:pt x="346062" y="81076"/>
                </a:moveTo>
                <a:lnTo>
                  <a:pt x="345198" y="78905"/>
                </a:lnTo>
                <a:lnTo>
                  <a:pt x="345008" y="50609"/>
                </a:lnTo>
                <a:lnTo>
                  <a:pt x="341337" y="50609"/>
                </a:lnTo>
                <a:lnTo>
                  <a:pt x="341147" y="78968"/>
                </a:lnTo>
                <a:lnTo>
                  <a:pt x="340220" y="81076"/>
                </a:lnTo>
                <a:lnTo>
                  <a:pt x="340220" y="85064"/>
                </a:lnTo>
                <a:lnTo>
                  <a:pt x="346062" y="85064"/>
                </a:lnTo>
                <a:lnTo>
                  <a:pt x="346062" y="81076"/>
                </a:lnTo>
                <a:close/>
              </a:path>
              <a:path extrusionOk="0" h="85089" w="622300">
                <a:moveTo>
                  <a:pt x="367385" y="81076"/>
                </a:moveTo>
                <a:lnTo>
                  <a:pt x="366522" y="78905"/>
                </a:lnTo>
                <a:lnTo>
                  <a:pt x="366331" y="50609"/>
                </a:lnTo>
                <a:lnTo>
                  <a:pt x="362661" y="50609"/>
                </a:lnTo>
                <a:lnTo>
                  <a:pt x="362483" y="78968"/>
                </a:lnTo>
                <a:lnTo>
                  <a:pt x="361543" y="81076"/>
                </a:lnTo>
                <a:lnTo>
                  <a:pt x="361543" y="85064"/>
                </a:lnTo>
                <a:lnTo>
                  <a:pt x="367385" y="85064"/>
                </a:lnTo>
                <a:lnTo>
                  <a:pt x="367385" y="81076"/>
                </a:lnTo>
                <a:close/>
              </a:path>
              <a:path extrusionOk="0" h="85089" w="622300">
                <a:moveTo>
                  <a:pt x="622198" y="27597"/>
                </a:moveTo>
                <a:lnTo>
                  <a:pt x="607453" y="7404"/>
                </a:lnTo>
                <a:lnTo>
                  <a:pt x="607390" y="2070"/>
                </a:lnTo>
                <a:lnTo>
                  <a:pt x="607123" y="1079"/>
                </a:lnTo>
                <a:lnTo>
                  <a:pt x="606209" y="203"/>
                </a:lnTo>
                <a:lnTo>
                  <a:pt x="605701" y="203"/>
                </a:lnTo>
                <a:lnTo>
                  <a:pt x="604824" y="1079"/>
                </a:lnTo>
                <a:lnTo>
                  <a:pt x="604481" y="2070"/>
                </a:lnTo>
                <a:lnTo>
                  <a:pt x="592924" y="2070"/>
                </a:lnTo>
                <a:lnTo>
                  <a:pt x="592569" y="1079"/>
                </a:lnTo>
                <a:lnTo>
                  <a:pt x="591693" y="203"/>
                </a:lnTo>
                <a:lnTo>
                  <a:pt x="591185" y="203"/>
                </a:lnTo>
                <a:lnTo>
                  <a:pt x="590270" y="1079"/>
                </a:lnTo>
                <a:lnTo>
                  <a:pt x="590003" y="2070"/>
                </a:lnTo>
                <a:lnTo>
                  <a:pt x="589940" y="7404"/>
                </a:lnTo>
                <a:lnTo>
                  <a:pt x="578205" y="23393"/>
                </a:lnTo>
                <a:lnTo>
                  <a:pt x="574459" y="23393"/>
                </a:lnTo>
                <a:lnTo>
                  <a:pt x="574979" y="23558"/>
                </a:lnTo>
                <a:lnTo>
                  <a:pt x="575183" y="25260"/>
                </a:lnTo>
                <a:lnTo>
                  <a:pt x="575195" y="29756"/>
                </a:lnTo>
                <a:lnTo>
                  <a:pt x="576122" y="30035"/>
                </a:lnTo>
                <a:lnTo>
                  <a:pt x="575919" y="30035"/>
                </a:lnTo>
                <a:lnTo>
                  <a:pt x="575919" y="32550"/>
                </a:lnTo>
                <a:lnTo>
                  <a:pt x="587438" y="32550"/>
                </a:lnTo>
                <a:lnTo>
                  <a:pt x="587438" y="30035"/>
                </a:lnTo>
                <a:lnTo>
                  <a:pt x="588086" y="29756"/>
                </a:lnTo>
                <a:lnTo>
                  <a:pt x="588200" y="25260"/>
                </a:lnTo>
                <a:lnTo>
                  <a:pt x="588225" y="23393"/>
                </a:lnTo>
                <a:lnTo>
                  <a:pt x="592162" y="23393"/>
                </a:lnTo>
                <a:lnTo>
                  <a:pt x="592226" y="29756"/>
                </a:lnTo>
                <a:lnTo>
                  <a:pt x="593153" y="30035"/>
                </a:lnTo>
                <a:lnTo>
                  <a:pt x="592963" y="30035"/>
                </a:lnTo>
                <a:lnTo>
                  <a:pt x="592963" y="32550"/>
                </a:lnTo>
                <a:lnTo>
                  <a:pt x="604469" y="32550"/>
                </a:lnTo>
                <a:lnTo>
                  <a:pt x="604469" y="30035"/>
                </a:lnTo>
                <a:lnTo>
                  <a:pt x="605129" y="29756"/>
                </a:lnTo>
                <a:lnTo>
                  <a:pt x="605231" y="27597"/>
                </a:lnTo>
                <a:lnTo>
                  <a:pt x="605307" y="23393"/>
                </a:lnTo>
                <a:lnTo>
                  <a:pt x="609206" y="23393"/>
                </a:lnTo>
                <a:lnTo>
                  <a:pt x="609269" y="29756"/>
                </a:lnTo>
                <a:lnTo>
                  <a:pt x="610196" y="30035"/>
                </a:lnTo>
                <a:lnTo>
                  <a:pt x="609993" y="30035"/>
                </a:lnTo>
                <a:lnTo>
                  <a:pt x="609993" y="32550"/>
                </a:lnTo>
                <a:lnTo>
                  <a:pt x="621474" y="32550"/>
                </a:lnTo>
                <a:lnTo>
                  <a:pt x="621474" y="30035"/>
                </a:lnTo>
                <a:lnTo>
                  <a:pt x="622122" y="29756"/>
                </a:lnTo>
                <a:lnTo>
                  <a:pt x="622198" y="27597"/>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31"/>
          <p:cNvSpPr/>
          <p:nvPr/>
        </p:nvSpPr>
        <p:spPr>
          <a:xfrm>
            <a:off x="4178200" y="192175"/>
            <a:ext cx="67945" cy="8890"/>
          </a:xfrm>
          <a:custGeom>
            <a:rect b="b" l="l" r="r" t="t"/>
            <a:pathLst>
              <a:path extrusionOk="0" h="8889" w="67945">
                <a:moveTo>
                  <a:pt x="67610" y="8491"/>
                </a:moveTo>
                <a:lnTo>
                  <a:pt x="64694" y="8488"/>
                </a:lnTo>
                <a:lnTo>
                  <a:pt x="64170" y="3700"/>
                </a:lnTo>
                <a:lnTo>
                  <a:pt x="60059" y="0"/>
                </a:lnTo>
                <a:lnTo>
                  <a:pt x="55200" y="0"/>
                </a:lnTo>
                <a:lnTo>
                  <a:pt x="50341" y="0"/>
                </a:lnTo>
                <a:lnTo>
                  <a:pt x="46229" y="3700"/>
                </a:lnTo>
                <a:lnTo>
                  <a:pt x="45706" y="8488"/>
                </a:lnTo>
                <a:lnTo>
                  <a:pt x="43339" y="8488"/>
                </a:lnTo>
                <a:lnTo>
                  <a:pt x="42816" y="3700"/>
                </a:lnTo>
                <a:lnTo>
                  <a:pt x="38704" y="0"/>
                </a:lnTo>
                <a:lnTo>
                  <a:pt x="33845" y="0"/>
                </a:lnTo>
                <a:lnTo>
                  <a:pt x="28986" y="0"/>
                </a:lnTo>
                <a:lnTo>
                  <a:pt x="24874" y="3700"/>
                </a:lnTo>
                <a:lnTo>
                  <a:pt x="24351" y="8489"/>
                </a:lnTo>
                <a:lnTo>
                  <a:pt x="21985" y="8484"/>
                </a:lnTo>
                <a:lnTo>
                  <a:pt x="21462" y="3700"/>
                </a:lnTo>
                <a:lnTo>
                  <a:pt x="17350" y="0"/>
                </a:lnTo>
                <a:lnTo>
                  <a:pt x="12490" y="0"/>
                </a:lnTo>
                <a:lnTo>
                  <a:pt x="7631" y="0"/>
                </a:lnTo>
                <a:lnTo>
                  <a:pt x="3520" y="3737"/>
                </a:lnTo>
                <a:lnTo>
                  <a:pt x="2997" y="8517"/>
                </a:lnTo>
                <a:lnTo>
                  <a:pt x="0" y="8514"/>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31"/>
          <p:cNvSpPr/>
          <p:nvPr/>
        </p:nvSpPr>
        <p:spPr>
          <a:xfrm>
            <a:off x="4269882" y="190311"/>
            <a:ext cx="33020" cy="29845"/>
          </a:xfrm>
          <a:custGeom>
            <a:rect b="b" l="l" r="r" t="t"/>
            <a:pathLst>
              <a:path extrusionOk="0" h="29845" w="33020">
                <a:moveTo>
                  <a:pt x="0" y="29312"/>
                </a:moveTo>
                <a:lnTo>
                  <a:pt x="0" y="38"/>
                </a:lnTo>
              </a:path>
              <a:path extrusionOk="0" h="29845" w="33020">
                <a:moveTo>
                  <a:pt x="32983" y="29273"/>
                </a:moveTo>
                <a:lnTo>
                  <a:pt x="32983"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31"/>
          <p:cNvSpPr/>
          <p:nvPr/>
        </p:nvSpPr>
        <p:spPr>
          <a:xfrm>
            <a:off x="4269873" y="149480"/>
            <a:ext cx="0" cy="41275"/>
          </a:xfrm>
          <a:custGeom>
            <a:rect b="b" l="l" r="r" t="t"/>
            <a:pathLst>
              <a:path extrusionOk="0" h="41275" w="120000">
                <a:moveTo>
                  <a:pt x="0" y="40765"/>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31"/>
          <p:cNvSpPr/>
          <p:nvPr/>
        </p:nvSpPr>
        <p:spPr>
          <a:xfrm>
            <a:off x="4302863" y="142923"/>
            <a:ext cx="0" cy="47625"/>
          </a:xfrm>
          <a:custGeom>
            <a:rect b="b" l="l" r="r" t="t"/>
            <a:pathLst>
              <a:path extrusionOk="0" h="47625" w="120000">
                <a:moveTo>
                  <a:pt x="0" y="47344"/>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 name="Google Shape;100;p31"/>
          <p:cNvSpPr/>
          <p:nvPr/>
        </p:nvSpPr>
        <p:spPr>
          <a:xfrm>
            <a:off x="4121240" y="190311"/>
            <a:ext cx="33020" cy="29845"/>
          </a:xfrm>
          <a:custGeom>
            <a:rect b="b" l="l" r="r" t="t"/>
            <a:pathLst>
              <a:path extrusionOk="0" h="29845" w="33020">
                <a:moveTo>
                  <a:pt x="32983" y="29312"/>
                </a:moveTo>
                <a:lnTo>
                  <a:pt x="32983" y="38"/>
                </a:lnTo>
              </a:path>
              <a:path extrusionOk="0" h="29845" w="33020">
                <a:moveTo>
                  <a:pt x="0" y="29273"/>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 name="Google Shape;101;p31"/>
          <p:cNvSpPr/>
          <p:nvPr/>
        </p:nvSpPr>
        <p:spPr>
          <a:xfrm>
            <a:off x="4154232" y="149480"/>
            <a:ext cx="0" cy="41275"/>
          </a:xfrm>
          <a:custGeom>
            <a:rect b="b" l="l" r="r" t="t"/>
            <a:pathLst>
              <a:path extrusionOk="0" h="41275" w="120000">
                <a:moveTo>
                  <a:pt x="0" y="40765"/>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 name="Google Shape;102;p31"/>
          <p:cNvSpPr/>
          <p:nvPr/>
        </p:nvSpPr>
        <p:spPr>
          <a:xfrm>
            <a:off x="4121243" y="142923"/>
            <a:ext cx="0" cy="47625"/>
          </a:xfrm>
          <a:custGeom>
            <a:rect b="b" l="l" r="r" t="t"/>
            <a:pathLst>
              <a:path extrusionOk="0" h="47625" w="120000">
                <a:moveTo>
                  <a:pt x="0" y="47344"/>
                </a:moveTo>
                <a:lnTo>
                  <a:pt x="0" y="0"/>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 name="Google Shape;103;p31"/>
          <p:cNvSpPr/>
          <p:nvPr/>
        </p:nvSpPr>
        <p:spPr>
          <a:xfrm>
            <a:off x="4350033" y="142244"/>
            <a:ext cx="13970" cy="8255"/>
          </a:xfrm>
          <a:custGeom>
            <a:rect b="b" l="l" r="r" t="t"/>
            <a:pathLst>
              <a:path extrusionOk="0" h="8255" w="13970">
                <a:moveTo>
                  <a:pt x="0" y="0"/>
                </a:moveTo>
                <a:lnTo>
                  <a:pt x="0" y="7732"/>
                </a:lnTo>
              </a:path>
              <a:path extrusionOk="0" h="8255" w="13970">
                <a:moveTo>
                  <a:pt x="13343" y="0"/>
                </a:moveTo>
                <a:lnTo>
                  <a:pt x="13343" y="7732"/>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 name="Google Shape;104;p31"/>
          <p:cNvSpPr/>
          <p:nvPr/>
        </p:nvSpPr>
        <p:spPr>
          <a:xfrm>
            <a:off x="4376970" y="142268"/>
            <a:ext cx="0" cy="8255"/>
          </a:xfrm>
          <a:custGeom>
            <a:rect b="b" l="l" r="r" t="t"/>
            <a:pathLst>
              <a:path extrusionOk="0" h="8255" w="120000">
                <a:moveTo>
                  <a:pt x="0" y="0"/>
                </a:moveTo>
                <a:lnTo>
                  <a:pt x="0" y="7707"/>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31"/>
          <p:cNvSpPr/>
          <p:nvPr/>
        </p:nvSpPr>
        <p:spPr>
          <a:xfrm>
            <a:off x="4309605" y="142244"/>
            <a:ext cx="149225" cy="8255"/>
          </a:xfrm>
          <a:custGeom>
            <a:rect b="b" l="l" r="r" t="t"/>
            <a:pathLst>
              <a:path extrusionOk="0" h="8255" w="149225">
                <a:moveTo>
                  <a:pt x="81366" y="0"/>
                </a:moveTo>
                <a:lnTo>
                  <a:pt x="81366" y="7732"/>
                </a:lnTo>
              </a:path>
              <a:path extrusionOk="0" h="8255" w="149225">
                <a:moveTo>
                  <a:pt x="94814" y="0"/>
                </a:moveTo>
                <a:lnTo>
                  <a:pt x="94814" y="7732"/>
                </a:lnTo>
              </a:path>
              <a:path extrusionOk="0" h="8255" w="149225">
                <a:moveTo>
                  <a:pt x="108673" y="0"/>
                </a:moveTo>
                <a:lnTo>
                  <a:pt x="108673" y="7732"/>
                </a:lnTo>
              </a:path>
              <a:path extrusionOk="0" h="8255" w="149225">
                <a:moveTo>
                  <a:pt x="122458" y="0"/>
                </a:moveTo>
                <a:lnTo>
                  <a:pt x="122458" y="7732"/>
                </a:lnTo>
              </a:path>
              <a:path extrusionOk="0" h="8255" w="149225">
                <a:moveTo>
                  <a:pt x="135787" y="0"/>
                </a:moveTo>
                <a:lnTo>
                  <a:pt x="135787" y="7732"/>
                </a:lnTo>
              </a:path>
              <a:path extrusionOk="0" h="8255" w="149225">
                <a:moveTo>
                  <a:pt x="149203" y="0"/>
                </a:moveTo>
                <a:lnTo>
                  <a:pt x="149203" y="7732"/>
                </a:lnTo>
              </a:path>
              <a:path extrusionOk="0" h="8255" w="149225">
                <a:moveTo>
                  <a:pt x="26739" y="0"/>
                </a:moveTo>
                <a:lnTo>
                  <a:pt x="26739" y="7732"/>
                </a:lnTo>
              </a:path>
              <a:path extrusionOk="0" h="8255" w="149225">
                <a:moveTo>
                  <a:pt x="12978" y="0"/>
                </a:moveTo>
                <a:lnTo>
                  <a:pt x="12978" y="7732"/>
                </a:lnTo>
              </a:path>
              <a:path extrusionOk="0" h="8255" w="149225">
                <a:moveTo>
                  <a:pt x="0" y="0"/>
                </a:moveTo>
                <a:lnTo>
                  <a:pt x="0" y="7732"/>
                </a:lnTo>
              </a:path>
              <a:path extrusionOk="0" h="8255" w="149225">
                <a:moveTo>
                  <a:pt x="46534" y="0"/>
                </a:moveTo>
                <a:lnTo>
                  <a:pt x="46534" y="7732"/>
                </a:lnTo>
              </a:path>
              <a:path extrusionOk="0" h="8255" w="149225">
                <a:moveTo>
                  <a:pt x="59877" y="0"/>
                </a:moveTo>
                <a:lnTo>
                  <a:pt x="59877" y="7732"/>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31"/>
          <p:cNvSpPr/>
          <p:nvPr/>
        </p:nvSpPr>
        <p:spPr>
          <a:xfrm>
            <a:off x="4383077" y="142268"/>
            <a:ext cx="0" cy="8255"/>
          </a:xfrm>
          <a:custGeom>
            <a:rect b="b" l="l" r="r" t="t"/>
            <a:pathLst>
              <a:path extrusionOk="0" h="8255" w="120000">
                <a:moveTo>
                  <a:pt x="0" y="0"/>
                </a:moveTo>
                <a:lnTo>
                  <a:pt x="0" y="7707"/>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31"/>
          <p:cNvSpPr/>
          <p:nvPr/>
        </p:nvSpPr>
        <p:spPr>
          <a:xfrm>
            <a:off x="4315711" y="142244"/>
            <a:ext cx="149225" cy="8255"/>
          </a:xfrm>
          <a:custGeom>
            <a:rect b="b" l="l" r="r" t="t"/>
            <a:pathLst>
              <a:path extrusionOk="0" h="8255" w="149225">
                <a:moveTo>
                  <a:pt x="81366" y="0"/>
                </a:moveTo>
                <a:lnTo>
                  <a:pt x="81366" y="7732"/>
                </a:lnTo>
              </a:path>
              <a:path extrusionOk="0" h="8255" w="149225">
                <a:moveTo>
                  <a:pt x="94814" y="0"/>
                </a:moveTo>
                <a:lnTo>
                  <a:pt x="94814" y="7732"/>
                </a:lnTo>
              </a:path>
              <a:path extrusionOk="0" h="8255" w="149225">
                <a:moveTo>
                  <a:pt x="108673" y="0"/>
                </a:moveTo>
                <a:lnTo>
                  <a:pt x="108673" y="7732"/>
                </a:lnTo>
              </a:path>
              <a:path extrusionOk="0" h="8255" w="149225">
                <a:moveTo>
                  <a:pt x="122458" y="0"/>
                </a:moveTo>
                <a:lnTo>
                  <a:pt x="122458" y="7732"/>
                </a:lnTo>
              </a:path>
              <a:path extrusionOk="0" h="8255" w="149225">
                <a:moveTo>
                  <a:pt x="135787" y="0"/>
                </a:moveTo>
                <a:lnTo>
                  <a:pt x="135787" y="7732"/>
                </a:lnTo>
              </a:path>
              <a:path extrusionOk="0" h="8255" w="149225">
                <a:moveTo>
                  <a:pt x="149203" y="0"/>
                </a:moveTo>
                <a:lnTo>
                  <a:pt x="149203" y="7732"/>
                </a:lnTo>
              </a:path>
              <a:path extrusionOk="0" h="8255" w="149225">
                <a:moveTo>
                  <a:pt x="26739" y="0"/>
                </a:moveTo>
                <a:lnTo>
                  <a:pt x="26739" y="7732"/>
                </a:lnTo>
              </a:path>
              <a:path extrusionOk="0" h="8255" w="149225">
                <a:moveTo>
                  <a:pt x="12978" y="0"/>
                </a:moveTo>
                <a:lnTo>
                  <a:pt x="12978" y="7732"/>
                </a:lnTo>
              </a:path>
              <a:path extrusionOk="0" h="8255" w="149225">
                <a:moveTo>
                  <a:pt x="0" y="0"/>
                </a:moveTo>
                <a:lnTo>
                  <a:pt x="0" y="7732"/>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 name="Google Shape;108;p31"/>
          <p:cNvSpPr/>
          <p:nvPr/>
        </p:nvSpPr>
        <p:spPr>
          <a:xfrm>
            <a:off x="3999547" y="142244"/>
            <a:ext cx="0" cy="8255"/>
          </a:xfrm>
          <a:custGeom>
            <a:rect b="b" l="l" r="r" t="t"/>
            <a:pathLst>
              <a:path extrusionOk="0" h="8255" w="120000">
                <a:moveTo>
                  <a:pt x="0" y="0"/>
                </a:moveTo>
                <a:lnTo>
                  <a:pt x="0"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31"/>
          <p:cNvSpPr/>
          <p:nvPr/>
        </p:nvSpPr>
        <p:spPr>
          <a:xfrm>
            <a:off x="4013750" y="142245"/>
            <a:ext cx="13970" cy="8255"/>
          </a:xfrm>
          <a:custGeom>
            <a:rect b="b" l="l" r="r" t="t"/>
            <a:pathLst>
              <a:path extrusionOk="0" h="8255" w="13970">
                <a:moveTo>
                  <a:pt x="0" y="0"/>
                </a:moveTo>
                <a:lnTo>
                  <a:pt x="0" y="7724"/>
                </a:lnTo>
              </a:path>
              <a:path extrusionOk="0" h="8255" w="13970">
                <a:moveTo>
                  <a:pt x="13406" y="0"/>
                </a:moveTo>
                <a:lnTo>
                  <a:pt x="13406" y="7724"/>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31"/>
          <p:cNvSpPr/>
          <p:nvPr/>
        </p:nvSpPr>
        <p:spPr>
          <a:xfrm>
            <a:off x="4041195" y="142244"/>
            <a:ext cx="13970" cy="8255"/>
          </a:xfrm>
          <a:custGeom>
            <a:rect b="b" l="l" r="r" t="t"/>
            <a:pathLst>
              <a:path extrusionOk="0" h="8255" w="13970">
                <a:moveTo>
                  <a:pt x="0" y="0"/>
                </a:moveTo>
                <a:lnTo>
                  <a:pt x="0" y="7725"/>
                </a:lnTo>
              </a:path>
              <a:path extrusionOk="0" h="8255" w="13970">
                <a:moveTo>
                  <a:pt x="13448" y="0"/>
                </a:moveTo>
                <a:lnTo>
                  <a:pt x="13448"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p31"/>
          <p:cNvSpPr/>
          <p:nvPr/>
        </p:nvSpPr>
        <p:spPr>
          <a:xfrm>
            <a:off x="4068092" y="142284"/>
            <a:ext cx="13970" cy="8255"/>
          </a:xfrm>
          <a:custGeom>
            <a:rect b="b" l="l" r="r" t="t"/>
            <a:pathLst>
              <a:path extrusionOk="0" h="8255" w="13970">
                <a:moveTo>
                  <a:pt x="0" y="0"/>
                </a:moveTo>
                <a:lnTo>
                  <a:pt x="0" y="7684"/>
                </a:lnTo>
              </a:path>
              <a:path extrusionOk="0" h="8255" w="13970">
                <a:moveTo>
                  <a:pt x="13446" y="0"/>
                </a:moveTo>
                <a:lnTo>
                  <a:pt x="13446" y="7684"/>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p31"/>
          <p:cNvSpPr/>
          <p:nvPr/>
        </p:nvSpPr>
        <p:spPr>
          <a:xfrm>
            <a:off x="4095429" y="142244"/>
            <a:ext cx="13335" cy="8255"/>
          </a:xfrm>
          <a:custGeom>
            <a:rect b="b" l="l" r="r" t="t"/>
            <a:pathLst>
              <a:path extrusionOk="0" h="8255" w="13335">
                <a:moveTo>
                  <a:pt x="0" y="0"/>
                </a:moveTo>
                <a:lnTo>
                  <a:pt x="0" y="7725"/>
                </a:lnTo>
              </a:path>
              <a:path extrusionOk="0" h="8255" w="13335">
                <a:moveTo>
                  <a:pt x="13004" y="0"/>
                </a:moveTo>
                <a:lnTo>
                  <a:pt x="13004"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 name="Google Shape;113;p31"/>
          <p:cNvSpPr/>
          <p:nvPr/>
        </p:nvSpPr>
        <p:spPr>
          <a:xfrm>
            <a:off x="3959193" y="142244"/>
            <a:ext cx="27305" cy="8255"/>
          </a:xfrm>
          <a:custGeom>
            <a:rect b="b" l="l" r="r" t="t"/>
            <a:pathLst>
              <a:path extrusionOk="0" h="8255" w="27304">
                <a:moveTo>
                  <a:pt x="26814" y="0"/>
                </a:moveTo>
                <a:lnTo>
                  <a:pt x="26814" y="7725"/>
                </a:lnTo>
              </a:path>
              <a:path extrusionOk="0" h="8255" w="27304">
                <a:moveTo>
                  <a:pt x="13539" y="0"/>
                </a:moveTo>
                <a:lnTo>
                  <a:pt x="13539" y="7725"/>
                </a:lnTo>
              </a:path>
              <a:path extrusionOk="0" h="8255" w="27304">
                <a:moveTo>
                  <a:pt x="0" y="0"/>
                </a:moveTo>
                <a:lnTo>
                  <a:pt x="0"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 name="Google Shape;114;p31"/>
          <p:cNvSpPr/>
          <p:nvPr/>
        </p:nvSpPr>
        <p:spPr>
          <a:xfrm>
            <a:off x="4005653" y="142245"/>
            <a:ext cx="14604" cy="8255"/>
          </a:xfrm>
          <a:custGeom>
            <a:rect b="b" l="l" r="r" t="t"/>
            <a:pathLst>
              <a:path extrusionOk="0" h="8255" w="14604">
                <a:moveTo>
                  <a:pt x="0" y="0"/>
                </a:moveTo>
                <a:lnTo>
                  <a:pt x="0" y="7724"/>
                </a:lnTo>
              </a:path>
              <a:path extrusionOk="0" h="8255" w="14604">
                <a:moveTo>
                  <a:pt x="14203" y="0"/>
                </a:moveTo>
                <a:lnTo>
                  <a:pt x="14203" y="7724"/>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 name="Google Shape;115;p31"/>
          <p:cNvSpPr/>
          <p:nvPr/>
        </p:nvSpPr>
        <p:spPr>
          <a:xfrm>
            <a:off x="4033263" y="142244"/>
            <a:ext cx="14604" cy="8255"/>
          </a:xfrm>
          <a:custGeom>
            <a:rect b="b" l="l" r="r" t="t"/>
            <a:pathLst>
              <a:path extrusionOk="0" h="8255" w="14604">
                <a:moveTo>
                  <a:pt x="0" y="0"/>
                </a:moveTo>
                <a:lnTo>
                  <a:pt x="0" y="7725"/>
                </a:lnTo>
              </a:path>
              <a:path extrusionOk="0" h="8255" w="14604">
                <a:moveTo>
                  <a:pt x="14038" y="0"/>
                </a:moveTo>
                <a:lnTo>
                  <a:pt x="14038"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31"/>
          <p:cNvSpPr/>
          <p:nvPr/>
        </p:nvSpPr>
        <p:spPr>
          <a:xfrm>
            <a:off x="4060749" y="142284"/>
            <a:ext cx="13970" cy="8255"/>
          </a:xfrm>
          <a:custGeom>
            <a:rect b="b" l="l" r="r" t="t"/>
            <a:pathLst>
              <a:path extrusionOk="0" h="8255" w="13970">
                <a:moveTo>
                  <a:pt x="0" y="0"/>
                </a:moveTo>
                <a:lnTo>
                  <a:pt x="0" y="7684"/>
                </a:lnTo>
              </a:path>
              <a:path extrusionOk="0" h="8255" w="13970">
                <a:moveTo>
                  <a:pt x="13447" y="0"/>
                </a:moveTo>
                <a:lnTo>
                  <a:pt x="13447" y="7684"/>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 name="Google Shape;117;p31"/>
          <p:cNvSpPr/>
          <p:nvPr/>
        </p:nvSpPr>
        <p:spPr>
          <a:xfrm>
            <a:off x="4087644" y="142244"/>
            <a:ext cx="13970" cy="8255"/>
          </a:xfrm>
          <a:custGeom>
            <a:rect b="b" l="l" r="r" t="t"/>
            <a:pathLst>
              <a:path extrusionOk="0" h="8255" w="13970">
                <a:moveTo>
                  <a:pt x="0" y="0"/>
                </a:moveTo>
                <a:lnTo>
                  <a:pt x="0" y="7725"/>
                </a:lnTo>
              </a:path>
              <a:path extrusionOk="0" h="8255" w="13970">
                <a:moveTo>
                  <a:pt x="13890" y="0"/>
                </a:moveTo>
                <a:lnTo>
                  <a:pt x="13890"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31"/>
          <p:cNvSpPr/>
          <p:nvPr/>
        </p:nvSpPr>
        <p:spPr>
          <a:xfrm>
            <a:off x="4114539" y="142243"/>
            <a:ext cx="0" cy="8255"/>
          </a:xfrm>
          <a:custGeom>
            <a:rect b="b" l="l" r="r" t="t"/>
            <a:pathLst>
              <a:path extrusionOk="0" h="8255" w="120000">
                <a:moveTo>
                  <a:pt x="0" y="0"/>
                </a:moveTo>
                <a:lnTo>
                  <a:pt x="0" y="7706"/>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31"/>
          <p:cNvSpPr/>
          <p:nvPr/>
        </p:nvSpPr>
        <p:spPr>
          <a:xfrm>
            <a:off x="3992113" y="142244"/>
            <a:ext cx="0" cy="8255"/>
          </a:xfrm>
          <a:custGeom>
            <a:rect b="b" l="l" r="r" t="t"/>
            <a:pathLst>
              <a:path extrusionOk="0" h="8255" w="120000">
                <a:moveTo>
                  <a:pt x="0" y="0"/>
                </a:moveTo>
                <a:lnTo>
                  <a:pt x="0"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31"/>
          <p:cNvSpPr/>
          <p:nvPr/>
        </p:nvSpPr>
        <p:spPr>
          <a:xfrm>
            <a:off x="3978839" y="142284"/>
            <a:ext cx="0" cy="8255"/>
          </a:xfrm>
          <a:custGeom>
            <a:rect b="b" l="l" r="r" t="t"/>
            <a:pathLst>
              <a:path extrusionOk="0" h="8255" w="120000">
                <a:moveTo>
                  <a:pt x="0" y="0"/>
                </a:moveTo>
                <a:lnTo>
                  <a:pt x="0" y="7684"/>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31"/>
          <p:cNvSpPr/>
          <p:nvPr/>
        </p:nvSpPr>
        <p:spPr>
          <a:xfrm>
            <a:off x="3965299" y="142244"/>
            <a:ext cx="0" cy="8255"/>
          </a:xfrm>
          <a:custGeom>
            <a:rect b="b" l="l" r="r" t="t"/>
            <a:pathLst>
              <a:path extrusionOk="0" h="8255" w="120000">
                <a:moveTo>
                  <a:pt x="0" y="0"/>
                </a:moveTo>
                <a:lnTo>
                  <a:pt x="0" y="7725"/>
                </a:lnTo>
              </a:path>
            </a:pathLst>
          </a:custGeom>
          <a:noFill/>
          <a:ln cap="flat" cmpd="sng" w="9525">
            <a:solidFill>
              <a:srgbClr val="231F2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31"/>
          <p:cNvSpPr/>
          <p:nvPr/>
        </p:nvSpPr>
        <p:spPr>
          <a:xfrm>
            <a:off x="3894315" y="227152"/>
            <a:ext cx="635635" cy="34290"/>
          </a:xfrm>
          <a:custGeom>
            <a:rect b="b" l="l" r="r" t="t"/>
            <a:pathLst>
              <a:path extrusionOk="0" h="34289" w="635635">
                <a:moveTo>
                  <a:pt x="26403" y="8674"/>
                </a:moveTo>
                <a:lnTo>
                  <a:pt x="19405" y="8674"/>
                </a:lnTo>
                <a:lnTo>
                  <a:pt x="19545" y="9080"/>
                </a:lnTo>
                <a:lnTo>
                  <a:pt x="19608" y="9309"/>
                </a:lnTo>
                <a:lnTo>
                  <a:pt x="19596" y="9499"/>
                </a:lnTo>
                <a:lnTo>
                  <a:pt x="19545" y="9626"/>
                </a:lnTo>
                <a:lnTo>
                  <a:pt x="14274" y="25146"/>
                </a:lnTo>
                <a:lnTo>
                  <a:pt x="13881" y="26289"/>
                </a:lnTo>
                <a:lnTo>
                  <a:pt x="13512" y="27800"/>
                </a:lnTo>
                <a:lnTo>
                  <a:pt x="13169" y="29679"/>
                </a:lnTo>
                <a:lnTo>
                  <a:pt x="12865" y="27940"/>
                </a:lnTo>
                <a:lnTo>
                  <a:pt x="12484" y="26416"/>
                </a:lnTo>
                <a:lnTo>
                  <a:pt x="12052" y="25133"/>
                </a:lnTo>
                <a:lnTo>
                  <a:pt x="6705" y="9652"/>
                </a:lnTo>
                <a:lnTo>
                  <a:pt x="6692" y="9499"/>
                </a:lnTo>
                <a:lnTo>
                  <a:pt x="6692" y="9169"/>
                </a:lnTo>
                <a:lnTo>
                  <a:pt x="6769" y="8928"/>
                </a:lnTo>
                <a:lnTo>
                  <a:pt x="6946" y="8674"/>
                </a:lnTo>
                <a:lnTo>
                  <a:pt x="0" y="8674"/>
                </a:lnTo>
                <a:lnTo>
                  <a:pt x="1143" y="9702"/>
                </a:lnTo>
                <a:lnTo>
                  <a:pt x="1714" y="11087"/>
                </a:lnTo>
                <a:lnTo>
                  <a:pt x="1714" y="30670"/>
                </a:lnTo>
                <a:lnTo>
                  <a:pt x="1143" y="32067"/>
                </a:lnTo>
                <a:lnTo>
                  <a:pt x="0" y="33096"/>
                </a:lnTo>
                <a:lnTo>
                  <a:pt x="6375" y="33096"/>
                </a:lnTo>
                <a:lnTo>
                  <a:pt x="5219" y="32054"/>
                </a:lnTo>
                <a:lnTo>
                  <a:pt x="4635" y="30657"/>
                </a:lnTo>
                <a:lnTo>
                  <a:pt x="4635" y="13728"/>
                </a:lnTo>
                <a:lnTo>
                  <a:pt x="4521" y="12382"/>
                </a:lnTo>
                <a:lnTo>
                  <a:pt x="4267" y="11303"/>
                </a:lnTo>
                <a:lnTo>
                  <a:pt x="4635" y="12712"/>
                </a:lnTo>
                <a:lnTo>
                  <a:pt x="5067" y="14097"/>
                </a:lnTo>
                <a:lnTo>
                  <a:pt x="11023" y="31381"/>
                </a:lnTo>
                <a:lnTo>
                  <a:pt x="11099" y="31648"/>
                </a:lnTo>
                <a:lnTo>
                  <a:pt x="11150" y="31965"/>
                </a:lnTo>
                <a:lnTo>
                  <a:pt x="11150" y="32639"/>
                </a:lnTo>
                <a:lnTo>
                  <a:pt x="11125" y="32893"/>
                </a:lnTo>
                <a:lnTo>
                  <a:pt x="11087" y="33096"/>
                </a:lnTo>
                <a:lnTo>
                  <a:pt x="15036" y="33096"/>
                </a:lnTo>
                <a:lnTo>
                  <a:pt x="14986" y="32956"/>
                </a:lnTo>
                <a:lnTo>
                  <a:pt x="14960" y="32702"/>
                </a:lnTo>
                <a:lnTo>
                  <a:pt x="14960" y="31965"/>
                </a:lnTo>
                <a:lnTo>
                  <a:pt x="15011" y="31648"/>
                </a:lnTo>
                <a:lnTo>
                  <a:pt x="15113" y="31381"/>
                </a:lnTo>
                <a:lnTo>
                  <a:pt x="20561" y="15455"/>
                </a:lnTo>
                <a:lnTo>
                  <a:pt x="20993" y="14173"/>
                </a:lnTo>
                <a:lnTo>
                  <a:pt x="21412" y="12788"/>
                </a:lnTo>
                <a:lnTo>
                  <a:pt x="21831" y="11303"/>
                </a:lnTo>
                <a:lnTo>
                  <a:pt x="21640" y="12598"/>
                </a:lnTo>
                <a:lnTo>
                  <a:pt x="21539" y="13944"/>
                </a:lnTo>
                <a:lnTo>
                  <a:pt x="21539" y="30670"/>
                </a:lnTo>
                <a:lnTo>
                  <a:pt x="20967" y="32067"/>
                </a:lnTo>
                <a:lnTo>
                  <a:pt x="19824" y="33096"/>
                </a:lnTo>
                <a:lnTo>
                  <a:pt x="26403" y="33096"/>
                </a:lnTo>
                <a:lnTo>
                  <a:pt x="25285" y="32092"/>
                </a:lnTo>
                <a:lnTo>
                  <a:pt x="24714" y="30695"/>
                </a:lnTo>
                <a:lnTo>
                  <a:pt x="24714" y="11061"/>
                </a:lnTo>
                <a:lnTo>
                  <a:pt x="25285" y="9677"/>
                </a:lnTo>
                <a:lnTo>
                  <a:pt x="26403" y="8674"/>
                </a:lnTo>
                <a:close/>
              </a:path>
              <a:path extrusionOk="0" h="34289" w="635635">
                <a:moveTo>
                  <a:pt x="68732" y="939"/>
                </a:moveTo>
                <a:lnTo>
                  <a:pt x="68592" y="647"/>
                </a:lnTo>
                <a:lnTo>
                  <a:pt x="68097" y="139"/>
                </a:lnTo>
                <a:lnTo>
                  <a:pt x="66725" y="139"/>
                </a:lnTo>
                <a:lnTo>
                  <a:pt x="66319" y="495"/>
                </a:lnTo>
                <a:lnTo>
                  <a:pt x="63550" y="6197"/>
                </a:lnTo>
                <a:lnTo>
                  <a:pt x="64604" y="6197"/>
                </a:lnTo>
                <a:lnTo>
                  <a:pt x="68313" y="2324"/>
                </a:lnTo>
                <a:lnTo>
                  <a:pt x="68681" y="1765"/>
                </a:lnTo>
                <a:lnTo>
                  <a:pt x="68732" y="939"/>
                </a:lnTo>
                <a:close/>
              </a:path>
              <a:path extrusionOk="0" h="34289" w="635635">
                <a:moveTo>
                  <a:pt x="73685" y="495"/>
                </a:moveTo>
                <a:lnTo>
                  <a:pt x="73393" y="139"/>
                </a:lnTo>
                <a:lnTo>
                  <a:pt x="73266" y="0"/>
                </a:lnTo>
                <a:lnTo>
                  <a:pt x="71856" y="0"/>
                </a:lnTo>
                <a:lnTo>
                  <a:pt x="71259" y="495"/>
                </a:lnTo>
                <a:lnTo>
                  <a:pt x="67767" y="6197"/>
                </a:lnTo>
                <a:lnTo>
                  <a:pt x="68795" y="6197"/>
                </a:lnTo>
                <a:lnTo>
                  <a:pt x="73317" y="2324"/>
                </a:lnTo>
                <a:lnTo>
                  <a:pt x="73685" y="1765"/>
                </a:lnTo>
                <a:lnTo>
                  <a:pt x="73685" y="495"/>
                </a:lnTo>
                <a:close/>
              </a:path>
              <a:path extrusionOk="0" h="34289" w="635635">
                <a:moveTo>
                  <a:pt x="76288" y="8674"/>
                </a:moveTo>
                <a:lnTo>
                  <a:pt x="69837" y="8674"/>
                </a:lnTo>
                <a:lnTo>
                  <a:pt x="70993" y="9715"/>
                </a:lnTo>
                <a:lnTo>
                  <a:pt x="71577" y="11099"/>
                </a:lnTo>
                <a:lnTo>
                  <a:pt x="71577" y="26797"/>
                </a:lnTo>
                <a:lnTo>
                  <a:pt x="71259" y="28308"/>
                </a:lnTo>
                <a:lnTo>
                  <a:pt x="69900" y="30226"/>
                </a:lnTo>
                <a:lnTo>
                  <a:pt x="68516" y="30746"/>
                </a:lnTo>
                <a:lnTo>
                  <a:pt x="64439" y="30746"/>
                </a:lnTo>
                <a:lnTo>
                  <a:pt x="63055" y="30226"/>
                </a:lnTo>
                <a:lnTo>
                  <a:pt x="61671" y="28308"/>
                </a:lnTo>
                <a:lnTo>
                  <a:pt x="61341" y="26797"/>
                </a:lnTo>
                <a:lnTo>
                  <a:pt x="61341" y="11099"/>
                </a:lnTo>
                <a:lnTo>
                  <a:pt x="61899" y="9715"/>
                </a:lnTo>
                <a:lnTo>
                  <a:pt x="63055" y="8674"/>
                </a:lnTo>
                <a:lnTo>
                  <a:pt x="56362" y="8674"/>
                </a:lnTo>
                <a:lnTo>
                  <a:pt x="57518" y="9715"/>
                </a:lnTo>
                <a:lnTo>
                  <a:pt x="58089" y="11099"/>
                </a:lnTo>
                <a:lnTo>
                  <a:pt x="58089" y="27533"/>
                </a:lnTo>
                <a:lnTo>
                  <a:pt x="58508" y="29654"/>
                </a:lnTo>
                <a:lnTo>
                  <a:pt x="60579" y="32651"/>
                </a:lnTo>
                <a:lnTo>
                  <a:pt x="62928" y="33591"/>
                </a:lnTo>
                <a:lnTo>
                  <a:pt x="69697" y="33591"/>
                </a:lnTo>
                <a:lnTo>
                  <a:pt x="72059" y="32651"/>
                </a:lnTo>
                <a:lnTo>
                  <a:pt x="73418" y="30746"/>
                </a:lnTo>
                <a:lnTo>
                  <a:pt x="74206" y="29654"/>
                </a:lnTo>
                <a:lnTo>
                  <a:pt x="74599" y="27533"/>
                </a:lnTo>
                <a:lnTo>
                  <a:pt x="74599" y="11099"/>
                </a:lnTo>
                <a:lnTo>
                  <a:pt x="75145" y="9715"/>
                </a:lnTo>
                <a:lnTo>
                  <a:pt x="76288" y="8674"/>
                </a:lnTo>
                <a:close/>
              </a:path>
              <a:path extrusionOk="0" h="34289" w="635635">
                <a:moveTo>
                  <a:pt x="124383" y="25603"/>
                </a:moveTo>
                <a:lnTo>
                  <a:pt x="123456" y="27584"/>
                </a:lnTo>
                <a:lnTo>
                  <a:pt x="122237" y="28943"/>
                </a:lnTo>
                <a:lnTo>
                  <a:pt x="120738" y="29654"/>
                </a:lnTo>
                <a:lnTo>
                  <a:pt x="119494" y="30264"/>
                </a:lnTo>
                <a:lnTo>
                  <a:pt x="117665" y="30568"/>
                </a:lnTo>
                <a:lnTo>
                  <a:pt x="113944" y="30568"/>
                </a:lnTo>
                <a:lnTo>
                  <a:pt x="113004" y="30429"/>
                </a:lnTo>
                <a:lnTo>
                  <a:pt x="112433" y="30162"/>
                </a:lnTo>
                <a:lnTo>
                  <a:pt x="111594" y="29743"/>
                </a:lnTo>
                <a:lnTo>
                  <a:pt x="111188" y="28968"/>
                </a:lnTo>
                <a:lnTo>
                  <a:pt x="111188" y="21513"/>
                </a:lnTo>
                <a:lnTo>
                  <a:pt x="117525" y="21513"/>
                </a:lnTo>
                <a:lnTo>
                  <a:pt x="119049" y="22237"/>
                </a:lnTo>
                <a:lnTo>
                  <a:pt x="120116" y="23698"/>
                </a:lnTo>
                <a:lnTo>
                  <a:pt x="120116" y="16764"/>
                </a:lnTo>
                <a:lnTo>
                  <a:pt x="119049" y="18224"/>
                </a:lnTo>
                <a:lnTo>
                  <a:pt x="117525" y="18948"/>
                </a:lnTo>
                <a:lnTo>
                  <a:pt x="111188" y="18948"/>
                </a:lnTo>
                <a:lnTo>
                  <a:pt x="111188" y="12700"/>
                </a:lnTo>
                <a:lnTo>
                  <a:pt x="111569" y="11976"/>
                </a:lnTo>
                <a:lnTo>
                  <a:pt x="112331" y="11569"/>
                </a:lnTo>
                <a:lnTo>
                  <a:pt x="112864" y="11303"/>
                </a:lnTo>
                <a:lnTo>
                  <a:pt x="113728" y="11163"/>
                </a:lnTo>
                <a:lnTo>
                  <a:pt x="117094" y="11163"/>
                </a:lnTo>
                <a:lnTo>
                  <a:pt x="123647" y="15836"/>
                </a:lnTo>
                <a:lnTo>
                  <a:pt x="123647" y="7823"/>
                </a:lnTo>
                <a:lnTo>
                  <a:pt x="122847" y="8394"/>
                </a:lnTo>
                <a:lnTo>
                  <a:pt x="122059" y="8674"/>
                </a:lnTo>
                <a:lnTo>
                  <a:pt x="121246" y="8674"/>
                </a:lnTo>
                <a:lnTo>
                  <a:pt x="106210" y="8674"/>
                </a:lnTo>
                <a:lnTo>
                  <a:pt x="107353" y="9702"/>
                </a:lnTo>
                <a:lnTo>
                  <a:pt x="107937" y="11087"/>
                </a:lnTo>
                <a:lnTo>
                  <a:pt x="107937" y="30670"/>
                </a:lnTo>
                <a:lnTo>
                  <a:pt x="107353" y="32067"/>
                </a:lnTo>
                <a:lnTo>
                  <a:pt x="106210" y="33096"/>
                </a:lnTo>
                <a:lnTo>
                  <a:pt x="122770" y="33096"/>
                </a:lnTo>
                <a:lnTo>
                  <a:pt x="123634" y="33362"/>
                </a:lnTo>
                <a:lnTo>
                  <a:pt x="124383" y="33909"/>
                </a:lnTo>
                <a:lnTo>
                  <a:pt x="124383" y="25603"/>
                </a:lnTo>
                <a:close/>
              </a:path>
              <a:path extrusionOk="0" h="34289" w="635635">
                <a:moveTo>
                  <a:pt x="174180" y="20294"/>
                </a:moveTo>
                <a:lnTo>
                  <a:pt x="167894" y="20294"/>
                </a:lnTo>
                <a:lnTo>
                  <a:pt x="169278" y="21310"/>
                </a:lnTo>
                <a:lnTo>
                  <a:pt x="169964" y="22707"/>
                </a:lnTo>
                <a:lnTo>
                  <a:pt x="169964" y="28092"/>
                </a:lnTo>
                <a:lnTo>
                  <a:pt x="169392" y="29146"/>
                </a:lnTo>
                <a:lnTo>
                  <a:pt x="168249" y="29921"/>
                </a:lnTo>
                <a:lnTo>
                  <a:pt x="167246" y="30581"/>
                </a:lnTo>
                <a:lnTo>
                  <a:pt x="166039" y="30911"/>
                </a:lnTo>
                <a:lnTo>
                  <a:pt x="162255" y="30911"/>
                </a:lnTo>
                <a:lnTo>
                  <a:pt x="160515" y="29806"/>
                </a:lnTo>
                <a:lnTo>
                  <a:pt x="159385" y="27597"/>
                </a:lnTo>
                <a:lnTo>
                  <a:pt x="158496" y="25882"/>
                </a:lnTo>
                <a:lnTo>
                  <a:pt x="158051" y="23723"/>
                </a:lnTo>
                <a:lnTo>
                  <a:pt x="158051" y="18465"/>
                </a:lnTo>
                <a:lnTo>
                  <a:pt x="158496" y="16243"/>
                </a:lnTo>
                <a:lnTo>
                  <a:pt x="160540" y="12179"/>
                </a:lnTo>
                <a:lnTo>
                  <a:pt x="162318" y="11023"/>
                </a:lnTo>
                <a:lnTo>
                  <a:pt x="166560" y="11023"/>
                </a:lnTo>
                <a:lnTo>
                  <a:pt x="168148" y="11671"/>
                </a:lnTo>
                <a:lnTo>
                  <a:pt x="169468" y="12979"/>
                </a:lnTo>
                <a:lnTo>
                  <a:pt x="170395" y="13893"/>
                </a:lnTo>
                <a:lnTo>
                  <a:pt x="171373" y="15354"/>
                </a:lnTo>
                <a:lnTo>
                  <a:pt x="172427" y="17399"/>
                </a:lnTo>
                <a:lnTo>
                  <a:pt x="172427" y="8001"/>
                </a:lnTo>
                <a:lnTo>
                  <a:pt x="171704" y="8636"/>
                </a:lnTo>
                <a:lnTo>
                  <a:pt x="170992" y="8953"/>
                </a:lnTo>
                <a:lnTo>
                  <a:pt x="169697" y="8953"/>
                </a:lnTo>
                <a:lnTo>
                  <a:pt x="168821" y="8813"/>
                </a:lnTo>
                <a:lnTo>
                  <a:pt x="166484" y="8305"/>
                </a:lnTo>
                <a:lnTo>
                  <a:pt x="165595" y="8166"/>
                </a:lnTo>
                <a:lnTo>
                  <a:pt x="161353" y="8166"/>
                </a:lnTo>
                <a:lnTo>
                  <a:pt x="158648" y="9537"/>
                </a:lnTo>
                <a:lnTo>
                  <a:pt x="155397" y="14566"/>
                </a:lnTo>
                <a:lnTo>
                  <a:pt x="154647" y="17627"/>
                </a:lnTo>
                <a:lnTo>
                  <a:pt x="154647" y="29565"/>
                </a:lnTo>
                <a:lnTo>
                  <a:pt x="158038" y="33591"/>
                </a:lnTo>
                <a:lnTo>
                  <a:pt x="165519" y="33591"/>
                </a:lnTo>
                <a:lnTo>
                  <a:pt x="166522" y="33439"/>
                </a:lnTo>
                <a:lnTo>
                  <a:pt x="169189" y="32791"/>
                </a:lnTo>
                <a:lnTo>
                  <a:pt x="170180" y="32639"/>
                </a:lnTo>
                <a:lnTo>
                  <a:pt x="171780" y="32639"/>
                </a:lnTo>
                <a:lnTo>
                  <a:pt x="172567" y="33058"/>
                </a:lnTo>
                <a:lnTo>
                  <a:pt x="173240" y="33909"/>
                </a:lnTo>
                <a:lnTo>
                  <a:pt x="173240" y="22491"/>
                </a:lnTo>
                <a:lnTo>
                  <a:pt x="173545" y="21107"/>
                </a:lnTo>
                <a:lnTo>
                  <a:pt x="174180" y="20294"/>
                </a:lnTo>
                <a:close/>
              </a:path>
              <a:path extrusionOk="0" h="34289" w="635635">
                <a:moveTo>
                  <a:pt x="223100" y="8674"/>
                </a:moveTo>
                <a:lnTo>
                  <a:pt x="216827" y="8674"/>
                </a:lnTo>
                <a:lnTo>
                  <a:pt x="217373" y="9245"/>
                </a:lnTo>
                <a:lnTo>
                  <a:pt x="217652" y="9779"/>
                </a:lnTo>
                <a:lnTo>
                  <a:pt x="217652" y="10807"/>
                </a:lnTo>
                <a:lnTo>
                  <a:pt x="217411" y="11544"/>
                </a:lnTo>
                <a:lnTo>
                  <a:pt x="216941" y="12471"/>
                </a:lnTo>
                <a:lnTo>
                  <a:pt x="212534" y="21158"/>
                </a:lnTo>
                <a:lnTo>
                  <a:pt x="207797" y="11569"/>
                </a:lnTo>
                <a:lnTo>
                  <a:pt x="207581" y="10833"/>
                </a:lnTo>
                <a:lnTo>
                  <a:pt x="207581" y="9740"/>
                </a:lnTo>
                <a:lnTo>
                  <a:pt x="207835" y="9207"/>
                </a:lnTo>
                <a:lnTo>
                  <a:pt x="208356" y="8674"/>
                </a:lnTo>
                <a:lnTo>
                  <a:pt x="201663" y="8674"/>
                </a:lnTo>
                <a:lnTo>
                  <a:pt x="202628" y="9639"/>
                </a:lnTo>
                <a:lnTo>
                  <a:pt x="203441" y="10756"/>
                </a:lnTo>
                <a:lnTo>
                  <a:pt x="204114" y="12039"/>
                </a:lnTo>
                <a:lnTo>
                  <a:pt x="210743" y="24612"/>
                </a:lnTo>
                <a:lnTo>
                  <a:pt x="210743" y="30670"/>
                </a:lnTo>
                <a:lnTo>
                  <a:pt x="210159" y="32067"/>
                </a:lnTo>
                <a:lnTo>
                  <a:pt x="209016" y="33096"/>
                </a:lnTo>
                <a:lnTo>
                  <a:pt x="215709" y="33096"/>
                </a:lnTo>
                <a:lnTo>
                  <a:pt x="214591" y="32092"/>
                </a:lnTo>
                <a:lnTo>
                  <a:pt x="214020" y="30695"/>
                </a:lnTo>
                <a:lnTo>
                  <a:pt x="214020" y="24434"/>
                </a:lnTo>
                <a:lnTo>
                  <a:pt x="220611" y="12039"/>
                </a:lnTo>
                <a:lnTo>
                  <a:pt x="221272" y="10795"/>
                </a:lnTo>
                <a:lnTo>
                  <a:pt x="222097" y="9664"/>
                </a:lnTo>
                <a:lnTo>
                  <a:pt x="223100" y="8674"/>
                </a:lnTo>
                <a:close/>
              </a:path>
              <a:path extrusionOk="0" h="34289" w="635635">
                <a:moveTo>
                  <a:pt x="268998" y="25603"/>
                </a:moveTo>
                <a:lnTo>
                  <a:pt x="268071" y="27584"/>
                </a:lnTo>
                <a:lnTo>
                  <a:pt x="266852" y="28943"/>
                </a:lnTo>
                <a:lnTo>
                  <a:pt x="265353" y="29654"/>
                </a:lnTo>
                <a:lnTo>
                  <a:pt x="264109" y="30264"/>
                </a:lnTo>
                <a:lnTo>
                  <a:pt x="262280" y="30568"/>
                </a:lnTo>
                <a:lnTo>
                  <a:pt x="258559" y="30568"/>
                </a:lnTo>
                <a:lnTo>
                  <a:pt x="257619" y="30429"/>
                </a:lnTo>
                <a:lnTo>
                  <a:pt x="257048" y="30162"/>
                </a:lnTo>
                <a:lnTo>
                  <a:pt x="256209" y="29743"/>
                </a:lnTo>
                <a:lnTo>
                  <a:pt x="255803" y="28968"/>
                </a:lnTo>
                <a:lnTo>
                  <a:pt x="255803" y="21513"/>
                </a:lnTo>
                <a:lnTo>
                  <a:pt x="262140" y="21513"/>
                </a:lnTo>
                <a:lnTo>
                  <a:pt x="263664" y="22237"/>
                </a:lnTo>
                <a:lnTo>
                  <a:pt x="264731" y="23698"/>
                </a:lnTo>
                <a:lnTo>
                  <a:pt x="264731" y="16764"/>
                </a:lnTo>
                <a:lnTo>
                  <a:pt x="263664" y="18224"/>
                </a:lnTo>
                <a:lnTo>
                  <a:pt x="262140" y="18948"/>
                </a:lnTo>
                <a:lnTo>
                  <a:pt x="255803" y="18948"/>
                </a:lnTo>
                <a:lnTo>
                  <a:pt x="255803" y="12700"/>
                </a:lnTo>
                <a:lnTo>
                  <a:pt x="256184" y="11976"/>
                </a:lnTo>
                <a:lnTo>
                  <a:pt x="256946" y="11569"/>
                </a:lnTo>
                <a:lnTo>
                  <a:pt x="257479" y="11303"/>
                </a:lnTo>
                <a:lnTo>
                  <a:pt x="258343" y="11163"/>
                </a:lnTo>
                <a:lnTo>
                  <a:pt x="261708" y="11163"/>
                </a:lnTo>
                <a:lnTo>
                  <a:pt x="268262" y="15836"/>
                </a:lnTo>
                <a:lnTo>
                  <a:pt x="268262" y="7823"/>
                </a:lnTo>
                <a:lnTo>
                  <a:pt x="267474" y="8394"/>
                </a:lnTo>
                <a:lnTo>
                  <a:pt x="266674" y="8674"/>
                </a:lnTo>
                <a:lnTo>
                  <a:pt x="265861" y="8674"/>
                </a:lnTo>
                <a:lnTo>
                  <a:pt x="250825" y="8674"/>
                </a:lnTo>
                <a:lnTo>
                  <a:pt x="251968" y="9702"/>
                </a:lnTo>
                <a:lnTo>
                  <a:pt x="252552" y="11087"/>
                </a:lnTo>
                <a:lnTo>
                  <a:pt x="252552" y="30670"/>
                </a:lnTo>
                <a:lnTo>
                  <a:pt x="251968" y="32067"/>
                </a:lnTo>
                <a:lnTo>
                  <a:pt x="250825" y="33096"/>
                </a:lnTo>
                <a:lnTo>
                  <a:pt x="267385" y="33096"/>
                </a:lnTo>
                <a:lnTo>
                  <a:pt x="268249" y="33362"/>
                </a:lnTo>
                <a:lnTo>
                  <a:pt x="268998" y="33909"/>
                </a:lnTo>
                <a:lnTo>
                  <a:pt x="268998" y="25603"/>
                </a:lnTo>
                <a:close/>
              </a:path>
              <a:path extrusionOk="0" h="34289" w="635635">
                <a:moveTo>
                  <a:pt x="316915" y="7823"/>
                </a:moveTo>
                <a:lnTo>
                  <a:pt x="316306" y="8394"/>
                </a:lnTo>
                <a:lnTo>
                  <a:pt x="315696" y="8674"/>
                </a:lnTo>
                <a:lnTo>
                  <a:pt x="299808" y="8674"/>
                </a:lnTo>
                <a:lnTo>
                  <a:pt x="299199" y="8394"/>
                </a:lnTo>
                <a:lnTo>
                  <a:pt x="298564" y="7823"/>
                </a:lnTo>
                <a:lnTo>
                  <a:pt x="298564" y="16700"/>
                </a:lnTo>
                <a:lnTo>
                  <a:pt x="299669" y="12954"/>
                </a:lnTo>
                <a:lnTo>
                  <a:pt x="301536" y="11099"/>
                </a:lnTo>
                <a:lnTo>
                  <a:pt x="305447" y="11099"/>
                </a:lnTo>
                <a:lnTo>
                  <a:pt x="306095" y="11861"/>
                </a:lnTo>
                <a:lnTo>
                  <a:pt x="306095" y="30695"/>
                </a:lnTo>
                <a:lnTo>
                  <a:pt x="305536" y="32092"/>
                </a:lnTo>
                <a:lnTo>
                  <a:pt x="304419" y="33096"/>
                </a:lnTo>
                <a:lnTo>
                  <a:pt x="311073" y="33096"/>
                </a:lnTo>
                <a:lnTo>
                  <a:pt x="309943" y="32092"/>
                </a:lnTo>
                <a:lnTo>
                  <a:pt x="309384" y="30695"/>
                </a:lnTo>
                <a:lnTo>
                  <a:pt x="309384" y="28905"/>
                </a:lnTo>
                <a:lnTo>
                  <a:pt x="309384" y="11861"/>
                </a:lnTo>
                <a:lnTo>
                  <a:pt x="310032" y="11099"/>
                </a:lnTo>
                <a:lnTo>
                  <a:pt x="313994" y="11099"/>
                </a:lnTo>
                <a:lnTo>
                  <a:pt x="315849" y="12954"/>
                </a:lnTo>
                <a:lnTo>
                  <a:pt x="316915" y="16700"/>
                </a:lnTo>
                <a:lnTo>
                  <a:pt x="316915" y="7823"/>
                </a:lnTo>
                <a:close/>
              </a:path>
              <a:path extrusionOk="0" h="34289" w="635635">
                <a:moveTo>
                  <a:pt x="364363" y="25603"/>
                </a:moveTo>
                <a:lnTo>
                  <a:pt x="363435" y="27584"/>
                </a:lnTo>
                <a:lnTo>
                  <a:pt x="362229" y="28943"/>
                </a:lnTo>
                <a:lnTo>
                  <a:pt x="360718" y="29654"/>
                </a:lnTo>
                <a:lnTo>
                  <a:pt x="359473" y="30264"/>
                </a:lnTo>
                <a:lnTo>
                  <a:pt x="357644" y="30568"/>
                </a:lnTo>
                <a:lnTo>
                  <a:pt x="353923" y="30568"/>
                </a:lnTo>
                <a:lnTo>
                  <a:pt x="352983" y="30429"/>
                </a:lnTo>
                <a:lnTo>
                  <a:pt x="352425" y="30162"/>
                </a:lnTo>
                <a:lnTo>
                  <a:pt x="351586" y="29743"/>
                </a:lnTo>
                <a:lnTo>
                  <a:pt x="351167" y="28968"/>
                </a:lnTo>
                <a:lnTo>
                  <a:pt x="351167" y="21513"/>
                </a:lnTo>
                <a:lnTo>
                  <a:pt x="357505" y="21513"/>
                </a:lnTo>
                <a:lnTo>
                  <a:pt x="359029" y="22237"/>
                </a:lnTo>
                <a:lnTo>
                  <a:pt x="360095" y="23698"/>
                </a:lnTo>
                <a:lnTo>
                  <a:pt x="360095" y="16764"/>
                </a:lnTo>
                <a:lnTo>
                  <a:pt x="359029" y="18224"/>
                </a:lnTo>
                <a:lnTo>
                  <a:pt x="357505" y="18948"/>
                </a:lnTo>
                <a:lnTo>
                  <a:pt x="351167" y="18948"/>
                </a:lnTo>
                <a:lnTo>
                  <a:pt x="351167" y="12700"/>
                </a:lnTo>
                <a:lnTo>
                  <a:pt x="351548" y="11976"/>
                </a:lnTo>
                <a:lnTo>
                  <a:pt x="352310" y="11569"/>
                </a:lnTo>
                <a:lnTo>
                  <a:pt x="352844" y="11303"/>
                </a:lnTo>
                <a:lnTo>
                  <a:pt x="353707" y="11163"/>
                </a:lnTo>
                <a:lnTo>
                  <a:pt x="357073" y="11163"/>
                </a:lnTo>
                <a:lnTo>
                  <a:pt x="363626" y="15836"/>
                </a:lnTo>
                <a:lnTo>
                  <a:pt x="363626" y="7823"/>
                </a:lnTo>
                <a:lnTo>
                  <a:pt x="362839" y="8394"/>
                </a:lnTo>
                <a:lnTo>
                  <a:pt x="362038" y="8674"/>
                </a:lnTo>
                <a:lnTo>
                  <a:pt x="361238" y="8674"/>
                </a:lnTo>
                <a:lnTo>
                  <a:pt x="346189" y="8674"/>
                </a:lnTo>
                <a:lnTo>
                  <a:pt x="347345" y="9702"/>
                </a:lnTo>
                <a:lnTo>
                  <a:pt x="347916" y="11087"/>
                </a:lnTo>
                <a:lnTo>
                  <a:pt x="347916" y="30670"/>
                </a:lnTo>
                <a:lnTo>
                  <a:pt x="347345" y="32067"/>
                </a:lnTo>
                <a:lnTo>
                  <a:pt x="346189" y="33096"/>
                </a:lnTo>
                <a:lnTo>
                  <a:pt x="362762" y="33096"/>
                </a:lnTo>
                <a:lnTo>
                  <a:pt x="363626" y="33362"/>
                </a:lnTo>
                <a:lnTo>
                  <a:pt x="364363" y="33909"/>
                </a:lnTo>
                <a:lnTo>
                  <a:pt x="364363" y="25603"/>
                </a:lnTo>
                <a:close/>
              </a:path>
              <a:path extrusionOk="0" h="34289" w="635635">
                <a:moveTo>
                  <a:pt x="421246" y="8674"/>
                </a:moveTo>
                <a:lnTo>
                  <a:pt x="414248" y="8674"/>
                </a:lnTo>
                <a:lnTo>
                  <a:pt x="414388" y="9080"/>
                </a:lnTo>
                <a:lnTo>
                  <a:pt x="414451" y="9309"/>
                </a:lnTo>
                <a:lnTo>
                  <a:pt x="414439" y="9499"/>
                </a:lnTo>
                <a:lnTo>
                  <a:pt x="414388" y="9626"/>
                </a:lnTo>
                <a:lnTo>
                  <a:pt x="409117" y="25146"/>
                </a:lnTo>
                <a:lnTo>
                  <a:pt x="408724" y="26289"/>
                </a:lnTo>
                <a:lnTo>
                  <a:pt x="408355" y="27800"/>
                </a:lnTo>
                <a:lnTo>
                  <a:pt x="408012" y="29679"/>
                </a:lnTo>
                <a:lnTo>
                  <a:pt x="407695" y="27940"/>
                </a:lnTo>
                <a:lnTo>
                  <a:pt x="407327" y="26416"/>
                </a:lnTo>
                <a:lnTo>
                  <a:pt x="406895" y="25133"/>
                </a:lnTo>
                <a:lnTo>
                  <a:pt x="401548" y="9652"/>
                </a:lnTo>
                <a:lnTo>
                  <a:pt x="401523" y="9499"/>
                </a:lnTo>
                <a:lnTo>
                  <a:pt x="401523" y="9169"/>
                </a:lnTo>
                <a:lnTo>
                  <a:pt x="401612" y="8928"/>
                </a:lnTo>
                <a:lnTo>
                  <a:pt x="401789" y="8674"/>
                </a:lnTo>
                <a:lnTo>
                  <a:pt x="394843" y="8674"/>
                </a:lnTo>
                <a:lnTo>
                  <a:pt x="395986" y="9702"/>
                </a:lnTo>
                <a:lnTo>
                  <a:pt x="396557" y="11087"/>
                </a:lnTo>
                <a:lnTo>
                  <a:pt x="396557" y="30670"/>
                </a:lnTo>
                <a:lnTo>
                  <a:pt x="395986" y="32067"/>
                </a:lnTo>
                <a:lnTo>
                  <a:pt x="394843" y="33096"/>
                </a:lnTo>
                <a:lnTo>
                  <a:pt x="401218" y="33096"/>
                </a:lnTo>
                <a:lnTo>
                  <a:pt x="400062" y="32054"/>
                </a:lnTo>
                <a:lnTo>
                  <a:pt x="399478" y="30657"/>
                </a:lnTo>
                <a:lnTo>
                  <a:pt x="399478" y="13728"/>
                </a:lnTo>
                <a:lnTo>
                  <a:pt x="399364" y="12382"/>
                </a:lnTo>
                <a:lnTo>
                  <a:pt x="399110" y="11303"/>
                </a:lnTo>
                <a:lnTo>
                  <a:pt x="399478" y="12712"/>
                </a:lnTo>
                <a:lnTo>
                  <a:pt x="399897" y="14097"/>
                </a:lnTo>
                <a:lnTo>
                  <a:pt x="405853" y="31381"/>
                </a:lnTo>
                <a:lnTo>
                  <a:pt x="405942" y="31648"/>
                </a:lnTo>
                <a:lnTo>
                  <a:pt x="405993" y="31965"/>
                </a:lnTo>
                <a:lnTo>
                  <a:pt x="405993" y="32639"/>
                </a:lnTo>
                <a:lnTo>
                  <a:pt x="405968" y="32893"/>
                </a:lnTo>
                <a:lnTo>
                  <a:pt x="405930" y="33096"/>
                </a:lnTo>
                <a:lnTo>
                  <a:pt x="409879" y="33096"/>
                </a:lnTo>
                <a:lnTo>
                  <a:pt x="409829" y="32956"/>
                </a:lnTo>
                <a:lnTo>
                  <a:pt x="409803" y="32702"/>
                </a:lnTo>
                <a:lnTo>
                  <a:pt x="409803" y="31965"/>
                </a:lnTo>
                <a:lnTo>
                  <a:pt x="409854" y="31648"/>
                </a:lnTo>
                <a:lnTo>
                  <a:pt x="409943" y="31381"/>
                </a:lnTo>
                <a:lnTo>
                  <a:pt x="415404" y="15455"/>
                </a:lnTo>
                <a:lnTo>
                  <a:pt x="415836" y="14173"/>
                </a:lnTo>
                <a:lnTo>
                  <a:pt x="416255" y="12788"/>
                </a:lnTo>
                <a:lnTo>
                  <a:pt x="416674" y="11303"/>
                </a:lnTo>
                <a:lnTo>
                  <a:pt x="416483" y="12598"/>
                </a:lnTo>
                <a:lnTo>
                  <a:pt x="416382" y="13944"/>
                </a:lnTo>
                <a:lnTo>
                  <a:pt x="416382" y="30670"/>
                </a:lnTo>
                <a:lnTo>
                  <a:pt x="415810" y="32067"/>
                </a:lnTo>
                <a:lnTo>
                  <a:pt x="414655" y="33096"/>
                </a:lnTo>
                <a:lnTo>
                  <a:pt x="421246" y="33096"/>
                </a:lnTo>
                <a:lnTo>
                  <a:pt x="420128" y="32092"/>
                </a:lnTo>
                <a:lnTo>
                  <a:pt x="419557" y="30695"/>
                </a:lnTo>
                <a:lnTo>
                  <a:pt x="419557" y="11061"/>
                </a:lnTo>
                <a:lnTo>
                  <a:pt x="420128" y="9677"/>
                </a:lnTo>
                <a:lnTo>
                  <a:pt x="421246" y="8674"/>
                </a:lnTo>
                <a:close/>
              </a:path>
              <a:path extrusionOk="0" h="34289" w="635635">
                <a:moveTo>
                  <a:pt x="488569" y="33096"/>
                </a:moveTo>
                <a:lnTo>
                  <a:pt x="487438" y="32080"/>
                </a:lnTo>
                <a:lnTo>
                  <a:pt x="486867" y="30683"/>
                </a:lnTo>
                <a:lnTo>
                  <a:pt x="486867" y="9817"/>
                </a:lnTo>
                <a:lnTo>
                  <a:pt x="486994" y="8915"/>
                </a:lnTo>
                <a:lnTo>
                  <a:pt x="487235" y="8166"/>
                </a:lnTo>
                <a:lnTo>
                  <a:pt x="484136" y="8166"/>
                </a:lnTo>
                <a:lnTo>
                  <a:pt x="484365" y="8699"/>
                </a:lnTo>
                <a:lnTo>
                  <a:pt x="484479" y="9271"/>
                </a:lnTo>
                <a:lnTo>
                  <a:pt x="484479" y="12128"/>
                </a:lnTo>
                <a:lnTo>
                  <a:pt x="483476" y="13246"/>
                </a:lnTo>
                <a:lnTo>
                  <a:pt x="480923" y="13246"/>
                </a:lnTo>
                <a:lnTo>
                  <a:pt x="480314" y="13093"/>
                </a:lnTo>
                <a:lnTo>
                  <a:pt x="479653" y="12776"/>
                </a:lnTo>
                <a:lnTo>
                  <a:pt x="479653" y="16370"/>
                </a:lnTo>
                <a:lnTo>
                  <a:pt x="480123" y="15989"/>
                </a:lnTo>
                <a:lnTo>
                  <a:pt x="480720" y="15811"/>
                </a:lnTo>
                <a:lnTo>
                  <a:pt x="483666" y="15811"/>
                </a:lnTo>
                <a:lnTo>
                  <a:pt x="483666" y="30695"/>
                </a:lnTo>
                <a:lnTo>
                  <a:pt x="483108" y="32092"/>
                </a:lnTo>
                <a:lnTo>
                  <a:pt x="481977" y="33096"/>
                </a:lnTo>
                <a:lnTo>
                  <a:pt x="488569" y="33096"/>
                </a:lnTo>
                <a:close/>
              </a:path>
              <a:path extrusionOk="0" h="34289" w="635635">
                <a:moveTo>
                  <a:pt x="542150" y="8674"/>
                </a:moveTo>
                <a:lnTo>
                  <a:pt x="525665" y="8674"/>
                </a:lnTo>
                <a:lnTo>
                  <a:pt x="524802" y="8407"/>
                </a:lnTo>
                <a:lnTo>
                  <a:pt x="523976" y="7861"/>
                </a:lnTo>
                <a:lnTo>
                  <a:pt x="523976" y="16586"/>
                </a:lnTo>
                <a:lnTo>
                  <a:pt x="525957" y="12763"/>
                </a:lnTo>
                <a:lnTo>
                  <a:pt x="528967" y="10858"/>
                </a:lnTo>
                <a:lnTo>
                  <a:pt x="534949" y="10858"/>
                </a:lnTo>
                <a:lnTo>
                  <a:pt x="535940" y="11468"/>
                </a:lnTo>
                <a:lnTo>
                  <a:pt x="535940" y="13042"/>
                </a:lnTo>
                <a:lnTo>
                  <a:pt x="535838" y="13512"/>
                </a:lnTo>
                <a:lnTo>
                  <a:pt x="535635" y="14084"/>
                </a:lnTo>
                <a:lnTo>
                  <a:pt x="531190" y="26403"/>
                </a:lnTo>
                <a:lnTo>
                  <a:pt x="530148" y="29311"/>
                </a:lnTo>
                <a:lnTo>
                  <a:pt x="528828" y="31534"/>
                </a:lnTo>
                <a:lnTo>
                  <a:pt x="527240" y="33096"/>
                </a:lnTo>
                <a:lnTo>
                  <a:pt x="534682" y="33096"/>
                </a:lnTo>
                <a:lnTo>
                  <a:pt x="533857" y="32270"/>
                </a:lnTo>
                <a:lnTo>
                  <a:pt x="533450" y="31394"/>
                </a:lnTo>
                <a:lnTo>
                  <a:pt x="533450" y="29768"/>
                </a:lnTo>
                <a:lnTo>
                  <a:pt x="540880" y="9956"/>
                </a:lnTo>
                <a:lnTo>
                  <a:pt x="542150" y="8674"/>
                </a:lnTo>
                <a:close/>
              </a:path>
              <a:path extrusionOk="0" h="34289" w="635635">
                <a:moveTo>
                  <a:pt x="588810" y="23063"/>
                </a:moveTo>
                <a:lnTo>
                  <a:pt x="587679" y="21336"/>
                </a:lnTo>
                <a:lnTo>
                  <a:pt x="587451" y="20993"/>
                </a:lnTo>
                <a:lnTo>
                  <a:pt x="585546" y="20218"/>
                </a:lnTo>
                <a:lnTo>
                  <a:pt x="585546" y="24523"/>
                </a:lnTo>
                <a:lnTo>
                  <a:pt x="585546" y="27838"/>
                </a:lnTo>
                <a:lnTo>
                  <a:pt x="584949" y="29083"/>
                </a:lnTo>
                <a:lnTo>
                  <a:pt x="582752" y="30645"/>
                </a:lnTo>
                <a:lnTo>
                  <a:pt x="581367" y="31026"/>
                </a:lnTo>
                <a:lnTo>
                  <a:pt x="577900" y="31026"/>
                </a:lnTo>
                <a:lnTo>
                  <a:pt x="576516" y="30645"/>
                </a:lnTo>
                <a:lnTo>
                  <a:pt x="574319" y="29083"/>
                </a:lnTo>
                <a:lnTo>
                  <a:pt x="573722" y="27838"/>
                </a:lnTo>
                <a:lnTo>
                  <a:pt x="573722" y="24523"/>
                </a:lnTo>
                <a:lnTo>
                  <a:pt x="574319" y="23279"/>
                </a:lnTo>
                <a:lnTo>
                  <a:pt x="576516" y="21704"/>
                </a:lnTo>
                <a:lnTo>
                  <a:pt x="577900" y="21336"/>
                </a:lnTo>
                <a:lnTo>
                  <a:pt x="581355" y="21336"/>
                </a:lnTo>
                <a:lnTo>
                  <a:pt x="582726" y="21704"/>
                </a:lnTo>
                <a:lnTo>
                  <a:pt x="584949" y="23279"/>
                </a:lnTo>
                <a:lnTo>
                  <a:pt x="585546" y="24523"/>
                </a:lnTo>
                <a:lnTo>
                  <a:pt x="585546" y="20218"/>
                </a:lnTo>
                <a:lnTo>
                  <a:pt x="584708" y="19862"/>
                </a:lnTo>
                <a:lnTo>
                  <a:pt x="586790" y="18897"/>
                </a:lnTo>
                <a:lnTo>
                  <a:pt x="587857" y="17195"/>
                </a:lnTo>
                <a:lnTo>
                  <a:pt x="587870" y="12471"/>
                </a:lnTo>
                <a:lnTo>
                  <a:pt x="587032" y="10782"/>
                </a:lnTo>
                <a:lnTo>
                  <a:pt x="584606" y="9144"/>
                </a:lnTo>
                <a:lnTo>
                  <a:pt x="584606" y="13385"/>
                </a:lnTo>
                <a:lnTo>
                  <a:pt x="584606" y="16141"/>
                </a:lnTo>
                <a:lnTo>
                  <a:pt x="584098" y="17195"/>
                </a:lnTo>
                <a:lnTo>
                  <a:pt x="582244" y="18529"/>
                </a:lnTo>
                <a:lnTo>
                  <a:pt x="580885" y="18897"/>
                </a:lnTo>
                <a:lnTo>
                  <a:pt x="578396" y="18897"/>
                </a:lnTo>
                <a:lnTo>
                  <a:pt x="577049" y="18529"/>
                </a:lnTo>
                <a:lnTo>
                  <a:pt x="575195" y="17195"/>
                </a:lnTo>
                <a:lnTo>
                  <a:pt x="574700" y="16141"/>
                </a:lnTo>
                <a:lnTo>
                  <a:pt x="574700" y="13385"/>
                </a:lnTo>
                <a:lnTo>
                  <a:pt x="575144" y="12471"/>
                </a:lnTo>
                <a:lnTo>
                  <a:pt x="577062" y="11049"/>
                </a:lnTo>
                <a:lnTo>
                  <a:pt x="578104" y="10782"/>
                </a:lnTo>
                <a:lnTo>
                  <a:pt x="581177" y="10782"/>
                </a:lnTo>
                <a:lnTo>
                  <a:pt x="582218" y="11049"/>
                </a:lnTo>
                <a:lnTo>
                  <a:pt x="584149" y="12471"/>
                </a:lnTo>
                <a:lnTo>
                  <a:pt x="584606" y="13385"/>
                </a:lnTo>
                <a:lnTo>
                  <a:pt x="584606" y="9144"/>
                </a:lnTo>
                <a:lnTo>
                  <a:pt x="583895" y="8661"/>
                </a:lnTo>
                <a:lnTo>
                  <a:pt x="582002" y="8166"/>
                </a:lnTo>
                <a:lnTo>
                  <a:pt x="577291" y="8166"/>
                </a:lnTo>
                <a:lnTo>
                  <a:pt x="575386" y="8661"/>
                </a:lnTo>
                <a:lnTo>
                  <a:pt x="572274" y="10782"/>
                </a:lnTo>
                <a:lnTo>
                  <a:pt x="571436" y="12471"/>
                </a:lnTo>
                <a:lnTo>
                  <a:pt x="571436" y="17195"/>
                </a:lnTo>
                <a:lnTo>
                  <a:pt x="572477" y="18897"/>
                </a:lnTo>
                <a:lnTo>
                  <a:pt x="574560" y="19862"/>
                </a:lnTo>
                <a:lnTo>
                  <a:pt x="571830" y="20993"/>
                </a:lnTo>
                <a:lnTo>
                  <a:pt x="570471" y="23063"/>
                </a:lnTo>
                <a:lnTo>
                  <a:pt x="570471" y="28663"/>
                </a:lnTo>
                <a:lnTo>
                  <a:pt x="571461" y="30645"/>
                </a:lnTo>
                <a:lnTo>
                  <a:pt x="574840" y="33032"/>
                </a:lnTo>
                <a:lnTo>
                  <a:pt x="576961" y="33591"/>
                </a:lnTo>
                <a:lnTo>
                  <a:pt x="582320" y="33591"/>
                </a:lnTo>
                <a:lnTo>
                  <a:pt x="584466" y="33032"/>
                </a:lnTo>
                <a:lnTo>
                  <a:pt x="587311" y="31026"/>
                </a:lnTo>
                <a:lnTo>
                  <a:pt x="587832" y="30645"/>
                </a:lnTo>
                <a:lnTo>
                  <a:pt x="588810" y="28663"/>
                </a:lnTo>
                <a:lnTo>
                  <a:pt x="588810" y="23063"/>
                </a:lnTo>
                <a:close/>
              </a:path>
              <a:path extrusionOk="0" h="34289" w="635635">
                <a:moveTo>
                  <a:pt x="635355" y="23952"/>
                </a:moveTo>
                <a:lnTo>
                  <a:pt x="629196" y="30708"/>
                </a:lnTo>
                <a:lnTo>
                  <a:pt x="625119" y="30708"/>
                </a:lnTo>
                <a:lnTo>
                  <a:pt x="624255" y="30657"/>
                </a:lnTo>
                <a:lnTo>
                  <a:pt x="623824" y="30568"/>
                </a:lnTo>
                <a:lnTo>
                  <a:pt x="622757" y="30340"/>
                </a:lnTo>
                <a:lnTo>
                  <a:pt x="622223" y="29794"/>
                </a:lnTo>
                <a:lnTo>
                  <a:pt x="622223" y="28155"/>
                </a:lnTo>
                <a:lnTo>
                  <a:pt x="622642" y="27305"/>
                </a:lnTo>
                <a:lnTo>
                  <a:pt x="623481" y="26377"/>
                </a:lnTo>
                <a:lnTo>
                  <a:pt x="625754" y="24485"/>
                </a:lnTo>
                <a:lnTo>
                  <a:pt x="627405" y="23152"/>
                </a:lnTo>
                <a:lnTo>
                  <a:pt x="628396" y="22352"/>
                </a:lnTo>
                <a:lnTo>
                  <a:pt x="629970" y="21069"/>
                </a:lnTo>
                <a:lnTo>
                  <a:pt x="631075" y="20180"/>
                </a:lnTo>
                <a:lnTo>
                  <a:pt x="631812" y="19583"/>
                </a:lnTo>
                <a:lnTo>
                  <a:pt x="632752" y="18834"/>
                </a:lnTo>
                <a:lnTo>
                  <a:pt x="633323" y="18288"/>
                </a:lnTo>
                <a:lnTo>
                  <a:pt x="633539" y="17919"/>
                </a:lnTo>
                <a:lnTo>
                  <a:pt x="634238" y="16776"/>
                </a:lnTo>
                <a:lnTo>
                  <a:pt x="634580" y="15544"/>
                </a:lnTo>
                <a:lnTo>
                  <a:pt x="634580" y="12268"/>
                </a:lnTo>
                <a:lnTo>
                  <a:pt x="633945" y="10731"/>
                </a:lnTo>
                <a:lnTo>
                  <a:pt x="632637" y="9652"/>
                </a:lnTo>
                <a:lnTo>
                  <a:pt x="631431" y="8636"/>
                </a:lnTo>
                <a:lnTo>
                  <a:pt x="629831" y="8140"/>
                </a:lnTo>
                <a:lnTo>
                  <a:pt x="627126" y="8140"/>
                </a:lnTo>
                <a:lnTo>
                  <a:pt x="626059" y="8280"/>
                </a:lnTo>
                <a:lnTo>
                  <a:pt x="623252" y="8839"/>
                </a:lnTo>
                <a:lnTo>
                  <a:pt x="622211" y="8978"/>
                </a:lnTo>
                <a:lnTo>
                  <a:pt x="620585" y="8978"/>
                </a:lnTo>
                <a:lnTo>
                  <a:pt x="619760" y="8648"/>
                </a:lnTo>
                <a:lnTo>
                  <a:pt x="619061" y="8001"/>
                </a:lnTo>
                <a:lnTo>
                  <a:pt x="619061" y="17106"/>
                </a:lnTo>
                <a:lnTo>
                  <a:pt x="621271" y="12941"/>
                </a:lnTo>
                <a:lnTo>
                  <a:pt x="624065" y="10858"/>
                </a:lnTo>
                <a:lnTo>
                  <a:pt x="628573" y="10858"/>
                </a:lnTo>
                <a:lnTo>
                  <a:pt x="629500" y="11125"/>
                </a:lnTo>
                <a:lnTo>
                  <a:pt x="630186" y="11684"/>
                </a:lnTo>
                <a:lnTo>
                  <a:pt x="630936" y="12268"/>
                </a:lnTo>
                <a:lnTo>
                  <a:pt x="631317" y="13131"/>
                </a:lnTo>
                <a:lnTo>
                  <a:pt x="631317" y="15557"/>
                </a:lnTo>
                <a:lnTo>
                  <a:pt x="623366" y="22288"/>
                </a:lnTo>
                <a:lnTo>
                  <a:pt x="619975" y="24866"/>
                </a:lnTo>
                <a:lnTo>
                  <a:pt x="618286" y="28181"/>
                </a:lnTo>
                <a:lnTo>
                  <a:pt x="618286" y="32550"/>
                </a:lnTo>
                <a:lnTo>
                  <a:pt x="618312" y="32969"/>
                </a:lnTo>
                <a:lnTo>
                  <a:pt x="618350" y="33540"/>
                </a:lnTo>
                <a:lnTo>
                  <a:pt x="618363" y="33667"/>
                </a:lnTo>
                <a:lnTo>
                  <a:pt x="618883" y="33286"/>
                </a:lnTo>
                <a:lnTo>
                  <a:pt x="619506" y="33096"/>
                </a:lnTo>
                <a:lnTo>
                  <a:pt x="633971" y="33096"/>
                </a:lnTo>
                <a:lnTo>
                  <a:pt x="634682" y="33362"/>
                </a:lnTo>
                <a:lnTo>
                  <a:pt x="635355" y="33909"/>
                </a:lnTo>
                <a:lnTo>
                  <a:pt x="635355" y="23952"/>
                </a:lnTo>
                <a:close/>
              </a:path>
            </a:pathLst>
          </a:custGeom>
          <a:solidFill>
            <a:srgbClr val="231F2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31"/>
          <p:cNvSpPr txBox="1"/>
          <p:nvPr>
            <p:ph type="title"/>
          </p:nvPr>
        </p:nvSpPr>
        <p:spPr>
          <a:xfrm>
            <a:off x="59296" y="40281"/>
            <a:ext cx="2207260" cy="244475"/>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4" name="Google Shape;124;p31"/>
          <p:cNvSpPr txBox="1"/>
          <p:nvPr>
            <p:ph idx="1" type="body"/>
          </p:nvPr>
        </p:nvSpPr>
        <p:spPr>
          <a:xfrm>
            <a:off x="473087" y="1699903"/>
            <a:ext cx="3627754" cy="1268095"/>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125" name="Google Shape;125;p31"/>
          <p:cNvSpPr txBox="1"/>
          <p:nvPr>
            <p:ph idx="11" type="ftr"/>
          </p:nvPr>
        </p:nvSpPr>
        <p:spPr>
          <a:xfrm>
            <a:off x="707341" y="3276302"/>
            <a:ext cx="831215" cy="1778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6" name="Google Shape;126;p31"/>
          <p:cNvSpPr txBox="1"/>
          <p:nvPr>
            <p:ph idx="10" type="dt"/>
          </p:nvPr>
        </p:nvSpPr>
        <p:spPr>
          <a:xfrm>
            <a:off x="230505" y="3218497"/>
            <a:ext cx="1060323" cy="173037"/>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7" name="Google Shape;127;p31"/>
          <p:cNvSpPr txBox="1"/>
          <p:nvPr>
            <p:ph idx="12" type="sldNum"/>
          </p:nvPr>
        </p:nvSpPr>
        <p:spPr>
          <a:xfrm>
            <a:off x="-2095" y="3276302"/>
            <a:ext cx="380365" cy="177800"/>
          </a:xfrm>
          <a:prstGeom prst="rect">
            <a:avLst/>
          </a:prstGeom>
          <a:noFill/>
          <a:ln>
            <a:noFill/>
          </a:ln>
        </p:spPr>
        <p:txBody>
          <a:bodyPr anchorCtr="0" anchor="t" bIns="0" lIns="0" spcFirstLastPara="1" rIns="0" wrap="square" tIns="0">
            <a:spAutoFit/>
          </a:bodyPr>
          <a:lstStyle>
            <a:lvl1pPr indent="0" lvl="0"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1pPr>
            <a:lvl2pPr indent="0" lvl="1"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2pPr>
            <a:lvl3pPr indent="0" lvl="2"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3pPr>
            <a:lvl4pPr indent="0" lvl="3"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4pPr>
            <a:lvl5pPr indent="0" lvl="4"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5pPr>
            <a:lvl6pPr indent="0" lvl="5"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6pPr>
            <a:lvl7pPr indent="0" lvl="6"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7pPr>
            <a:lvl8pPr indent="0" lvl="7"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8pPr>
            <a:lvl9pPr indent="0" lvl="8" marL="38100" marR="0" rtl="0" algn="l">
              <a:lnSpc>
                <a:spcPct val="100000"/>
              </a:lnSpc>
              <a:spcBef>
                <a:spcPts val="0"/>
              </a:spcBef>
              <a:spcAft>
                <a:spcPts val="0"/>
              </a:spcAft>
              <a:buClr>
                <a:srgbClr val="000000"/>
              </a:buClr>
              <a:buSzPts val="900"/>
              <a:buFont typeface="Arial"/>
              <a:buNone/>
              <a:defRPr b="0" i="0" sz="900" u="none" cap="none" strike="noStrike">
                <a:solidFill>
                  <a:schemeClr val="dk1"/>
                </a:solidFill>
                <a:latin typeface="Arial"/>
                <a:ea typeface="Arial"/>
                <a:cs typeface="Arial"/>
                <a:sym typeface="Arial"/>
              </a:defRPr>
            </a:lvl9pPr>
          </a:lstStyle>
          <a:p>
            <a:pPr indent="0" lvl="0" marL="38100" rtl="0" algn="l">
              <a:spcBef>
                <a:spcPts val="0"/>
              </a:spcBef>
              <a:spcAft>
                <a:spcPts val="0"/>
              </a:spcAft>
              <a:buNone/>
            </a:pPr>
            <a:fld id="{00000000-1234-1234-1234-123412341234}" type="slidenum">
              <a:rPr lang="en-US"/>
              <a:t>‹#›</a:t>
            </a:fld>
            <a:r>
              <a:rPr lang="en-US"/>
              <a:t>/30</a:t>
            </a:r>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hakan.basargan@kjk.bme.hu" TargetMode="External"/><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59" name="Shape 159"/>
        <p:cNvGrpSpPr/>
        <p:nvPr/>
      </p:nvGrpSpPr>
      <p:grpSpPr>
        <a:xfrm>
          <a:off x="0" y="0"/>
          <a:ext cx="0" cy="0"/>
          <a:chOff x="0" y="0"/>
          <a:chExt cx="0" cy="0"/>
        </a:xfrm>
      </p:grpSpPr>
      <p:sp>
        <p:nvSpPr>
          <p:cNvPr id="160" name="Google Shape;160;p1"/>
          <p:cNvSpPr/>
          <p:nvPr/>
        </p:nvSpPr>
        <p:spPr>
          <a:xfrm>
            <a:off x="950" y="2714770"/>
            <a:ext cx="4608195" cy="18415"/>
          </a:xfrm>
          <a:custGeom>
            <a:rect b="b" l="l" r="r" t="t"/>
            <a:pathLst>
              <a:path extrusionOk="0" h="18415" w="4608195">
                <a:moveTo>
                  <a:pt x="0" y="17995"/>
                </a:moveTo>
                <a:lnTo>
                  <a:pt x="0" y="0"/>
                </a:lnTo>
                <a:lnTo>
                  <a:pt x="4608060" y="0"/>
                </a:lnTo>
                <a:lnTo>
                  <a:pt x="4608060" y="17995"/>
                </a:lnTo>
                <a:lnTo>
                  <a:pt x="0" y="17995"/>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 name="Google Shape;161;p1"/>
          <p:cNvSpPr txBox="1"/>
          <p:nvPr/>
        </p:nvSpPr>
        <p:spPr>
          <a:xfrm>
            <a:off x="681901" y="913569"/>
            <a:ext cx="3215700" cy="150600"/>
          </a:xfrm>
          <a:prstGeom prst="rect">
            <a:avLst/>
          </a:prstGeom>
          <a:noFill/>
          <a:ln>
            <a:noFill/>
          </a:ln>
        </p:spPr>
        <p:txBody>
          <a:bodyPr anchorCtr="0" anchor="t" bIns="0" lIns="0" spcFirstLastPara="1" rIns="0" wrap="square" tIns="12050">
            <a:spAutoFit/>
          </a:bodyPr>
          <a:lstStyle/>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Arial"/>
              <a:ea typeface="Arial"/>
              <a:cs typeface="Arial"/>
              <a:sym typeface="Arial"/>
            </a:endParaRPr>
          </a:p>
        </p:txBody>
      </p:sp>
      <p:sp>
        <p:nvSpPr>
          <p:cNvPr id="162" name="Google Shape;162;p1"/>
          <p:cNvSpPr txBox="1"/>
          <p:nvPr/>
        </p:nvSpPr>
        <p:spPr>
          <a:xfrm>
            <a:off x="707301" y="913568"/>
            <a:ext cx="3578100" cy="421500"/>
          </a:xfrm>
          <a:prstGeom prst="rect">
            <a:avLst/>
          </a:prstGeom>
          <a:noFill/>
          <a:ln>
            <a:noFill/>
          </a:ln>
        </p:spPr>
        <p:txBody>
          <a:bodyPr anchorCtr="0" anchor="t" bIns="0" lIns="0" spcFirstLastPara="1" rIns="0" wrap="square" tIns="43175">
            <a:spAutoFit/>
          </a:bodyPr>
          <a:lstStyle/>
          <a:p>
            <a:pPr indent="0" lvl="0" marL="12700" marR="5080" rtl="0" algn="l">
              <a:lnSpc>
                <a:spcPct val="877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Please Place Your Presentation</a:t>
            </a:r>
            <a:endParaRPr b="0" i="0" sz="1400" u="none" cap="none" strike="noStrike">
              <a:solidFill>
                <a:srgbClr val="000000"/>
              </a:solidFill>
              <a:latin typeface="Arial"/>
              <a:ea typeface="Arial"/>
              <a:cs typeface="Arial"/>
              <a:sym typeface="Arial"/>
            </a:endParaRPr>
          </a:p>
          <a:p>
            <a:pPr indent="0" lvl="0" marL="12700" marR="5080" rtl="0" algn="l">
              <a:lnSpc>
                <a:spcPct val="877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Title Here</a:t>
            </a:r>
            <a:endParaRPr b="0" i="0" sz="1400" u="none" cap="none" strike="noStrike">
              <a:solidFill>
                <a:srgbClr val="000000"/>
              </a:solidFill>
              <a:latin typeface="Arial"/>
              <a:ea typeface="Arial"/>
              <a:cs typeface="Arial"/>
              <a:sym typeface="Arial"/>
            </a:endParaRPr>
          </a:p>
        </p:txBody>
      </p:sp>
      <p:sp>
        <p:nvSpPr>
          <p:cNvPr id="163" name="Google Shape;163;p1"/>
          <p:cNvSpPr/>
          <p:nvPr/>
        </p:nvSpPr>
        <p:spPr>
          <a:xfrm>
            <a:off x="720001" y="2346807"/>
            <a:ext cx="907415" cy="0"/>
          </a:xfrm>
          <a:custGeom>
            <a:rect b="b" l="l" r="r" t="t"/>
            <a:pathLst>
              <a:path extrusionOk="0" h="120000" w="907414">
                <a:moveTo>
                  <a:pt x="0" y="0"/>
                </a:moveTo>
                <a:lnTo>
                  <a:pt x="906919" y="0"/>
                </a:lnTo>
              </a:path>
            </a:pathLst>
          </a:custGeom>
          <a:noFill/>
          <a:ln cap="flat" cmpd="sng" w="952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 name="Google Shape;164;p1"/>
          <p:cNvSpPr txBox="1"/>
          <p:nvPr/>
        </p:nvSpPr>
        <p:spPr>
          <a:xfrm>
            <a:off x="675000" y="2116525"/>
            <a:ext cx="3534900" cy="386700"/>
          </a:xfrm>
          <a:prstGeom prst="rect">
            <a:avLst/>
          </a:prstGeom>
          <a:noFill/>
          <a:ln>
            <a:noFill/>
          </a:ln>
        </p:spPr>
        <p:txBody>
          <a:bodyPr anchorCtr="0" anchor="t" bIns="0" lIns="0" spcFirstLastPara="1" rIns="0" wrap="square" tIns="48250">
            <a:spAutoFit/>
          </a:bodyPr>
          <a:lstStyle/>
          <a:p>
            <a:pPr indent="0" lvl="0" marL="1270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Times New Roman"/>
                <a:ea typeface="Times New Roman"/>
                <a:cs typeface="Times New Roman"/>
                <a:sym typeface="Times New Roman"/>
              </a:rPr>
              <a:t>Author Name, Author Name, </a:t>
            </a:r>
            <a:endParaRPr b="0" i="0" sz="1100" u="none" cap="none" strike="noStrike">
              <a:solidFill>
                <a:srgbClr val="000000"/>
              </a:solidFill>
              <a:latin typeface="Times New Roman"/>
              <a:ea typeface="Times New Roman"/>
              <a:cs typeface="Times New Roman"/>
              <a:sym typeface="Times New Roman"/>
            </a:endParaRPr>
          </a:p>
          <a:p>
            <a:pPr indent="0" lvl="0" marL="12700" marR="0" rtl="0" algn="l">
              <a:lnSpc>
                <a:spcPct val="100000"/>
              </a:lnSpc>
              <a:spcBef>
                <a:spcPts val="235"/>
              </a:spcBef>
              <a:spcAft>
                <a:spcPts val="0"/>
              </a:spcAft>
              <a:buClr>
                <a:srgbClr val="000000"/>
              </a:buClr>
              <a:buSzPts val="900"/>
              <a:buFont typeface="Arial"/>
              <a:buNone/>
            </a:pPr>
            <a:r>
              <a:rPr b="0" i="0" lang="en-US" sz="900" u="none" cap="none" strike="noStrike">
                <a:solidFill>
                  <a:srgbClr val="000000"/>
                </a:solidFill>
                <a:latin typeface="Times New Roman"/>
                <a:ea typeface="Times New Roman"/>
                <a:cs typeface="Times New Roman"/>
                <a:sym typeface="Times New Roman"/>
              </a:rPr>
              <a:t>corresponding_author</a:t>
            </a:r>
            <a:r>
              <a:rPr b="0" i="0" lang="en-US" sz="900" u="sng" cap="none" strike="noStrike">
                <a:solidFill>
                  <a:schemeClr val="hlink"/>
                </a:solidFill>
                <a:latin typeface="Times New Roman"/>
                <a:ea typeface="Times New Roman"/>
                <a:cs typeface="Times New Roman"/>
                <a:sym typeface="Times New Roman"/>
                <a:hlinkClick r:id="rId3"/>
              </a:rPr>
              <a:t>@</a:t>
            </a:r>
            <a:r>
              <a:rPr b="0" i="0" lang="en-US" sz="900" u="none" cap="none" strike="noStrike">
                <a:solidFill>
                  <a:srgbClr val="000000"/>
                </a:solidFill>
                <a:latin typeface="Times New Roman"/>
                <a:ea typeface="Times New Roman"/>
                <a:cs typeface="Times New Roman"/>
                <a:sym typeface="Times New Roman"/>
              </a:rPr>
              <a:t>email.com</a:t>
            </a:r>
            <a:endParaRPr b="0" i="0" sz="900" u="none" cap="none" strike="noStrike">
              <a:solidFill>
                <a:srgbClr val="000000"/>
              </a:solidFill>
              <a:latin typeface="Times New Roman"/>
              <a:ea typeface="Times New Roman"/>
              <a:cs typeface="Times New Roman"/>
              <a:sym typeface="Times New Roman"/>
            </a:endParaRPr>
          </a:p>
        </p:txBody>
      </p:sp>
      <p:sp>
        <p:nvSpPr>
          <p:cNvPr id="165" name="Google Shape;165;p1"/>
          <p:cNvSpPr txBox="1"/>
          <p:nvPr/>
        </p:nvSpPr>
        <p:spPr>
          <a:xfrm>
            <a:off x="707300" y="2862300"/>
            <a:ext cx="1553700" cy="474000"/>
          </a:xfrm>
          <a:prstGeom prst="rect">
            <a:avLst/>
          </a:prstGeom>
          <a:noFill/>
          <a:ln>
            <a:noFill/>
          </a:ln>
        </p:spPr>
        <p:txBody>
          <a:bodyPr anchorCtr="0" anchor="t" bIns="0" lIns="0" spcFirstLastPara="1" rIns="0" wrap="square" tIns="12050">
            <a:spAutoFit/>
          </a:bodyPr>
          <a:lstStyle/>
          <a:p>
            <a:pPr indent="0" lvl="0" marL="1270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Times New Roman"/>
                <a:ea typeface="Times New Roman"/>
                <a:cs typeface="Times New Roman"/>
                <a:sym typeface="Times New Roman"/>
              </a:rPr>
              <a:t>June 2</a:t>
            </a:r>
            <a:r>
              <a:rPr lang="en-US" sz="1000">
                <a:latin typeface="Times New Roman"/>
                <a:ea typeface="Times New Roman"/>
                <a:cs typeface="Times New Roman"/>
                <a:sym typeface="Times New Roman"/>
              </a:rPr>
              <a:t>5</a:t>
            </a:r>
            <a:r>
              <a:rPr b="0" i="0" lang="en-US" sz="1000" u="none" cap="none" strike="noStrike">
                <a:solidFill>
                  <a:srgbClr val="000000"/>
                </a:solidFill>
                <a:latin typeface="Times New Roman"/>
                <a:ea typeface="Times New Roman"/>
                <a:cs typeface="Times New Roman"/>
                <a:sym typeface="Times New Roman"/>
              </a:rPr>
              <a:t>-2</a:t>
            </a:r>
            <a:r>
              <a:rPr lang="en-US" sz="1000">
                <a:latin typeface="Times New Roman"/>
                <a:ea typeface="Times New Roman"/>
                <a:cs typeface="Times New Roman"/>
                <a:sym typeface="Times New Roman"/>
              </a:rPr>
              <a:t>6</a:t>
            </a:r>
            <a:r>
              <a:rPr b="0" i="0" lang="en-US" sz="1000" u="none" cap="none" strike="noStrike">
                <a:solidFill>
                  <a:srgbClr val="000000"/>
                </a:solidFill>
                <a:latin typeface="Times New Roman"/>
                <a:ea typeface="Times New Roman"/>
                <a:cs typeface="Times New Roman"/>
                <a:sym typeface="Times New Roman"/>
              </a:rPr>
              <a:t> 2025</a:t>
            </a:r>
            <a:endParaRPr b="0" i="0" sz="1000" u="none" cap="none" strike="noStrike">
              <a:solidFill>
                <a:srgbClr val="000000"/>
              </a:solidFill>
              <a:latin typeface="Times New Roman"/>
              <a:ea typeface="Times New Roman"/>
              <a:cs typeface="Times New Roman"/>
              <a:sym typeface="Times New Roman"/>
            </a:endParaRPr>
          </a:p>
          <a:p>
            <a:pPr indent="0" lvl="0" marL="1270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Times New Roman"/>
                <a:ea typeface="Times New Roman"/>
                <a:cs typeface="Times New Roman"/>
                <a:sym typeface="Times New Roman"/>
              </a:rPr>
              <a:t>Istanbul </a:t>
            </a:r>
            <a:r>
              <a:rPr lang="en-US" sz="1000">
                <a:latin typeface="Times New Roman"/>
                <a:ea typeface="Times New Roman"/>
                <a:cs typeface="Times New Roman"/>
                <a:sym typeface="Times New Roman"/>
              </a:rPr>
              <a:t>Gelisim</a:t>
            </a:r>
            <a:r>
              <a:rPr b="0" i="0" lang="en-US" sz="1000" u="none" cap="none" strike="noStrike">
                <a:solidFill>
                  <a:srgbClr val="000000"/>
                </a:solidFill>
                <a:latin typeface="Times New Roman"/>
                <a:ea typeface="Times New Roman"/>
                <a:cs typeface="Times New Roman"/>
                <a:sym typeface="Times New Roman"/>
              </a:rPr>
              <a:t> University</a:t>
            </a:r>
            <a:endParaRPr b="0" i="0" sz="1000" u="none" cap="none" strike="noStrike">
              <a:solidFill>
                <a:srgbClr val="000000"/>
              </a:solidFill>
              <a:latin typeface="Times New Roman"/>
              <a:ea typeface="Times New Roman"/>
              <a:cs typeface="Times New Roman"/>
              <a:sym typeface="Times New Roman"/>
            </a:endParaRPr>
          </a:p>
          <a:p>
            <a:pPr indent="0" lvl="0" marL="1270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Times New Roman"/>
                <a:ea typeface="Times New Roman"/>
                <a:cs typeface="Times New Roman"/>
                <a:sym typeface="Times New Roman"/>
              </a:rPr>
              <a:t>Istanbul, Türkiye</a:t>
            </a:r>
            <a:endParaRPr b="0" i="0" sz="1000" u="none" cap="none" strike="noStrike">
              <a:solidFill>
                <a:srgbClr val="000000"/>
              </a:solidFill>
              <a:latin typeface="Times New Roman"/>
              <a:ea typeface="Times New Roman"/>
              <a:cs typeface="Times New Roman"/>
              <a:sym typeface="Times New Roman"/>
            </a:endParaRPr>
          </a:p>
        </p:txBody>
      </p:sp>
      <p:sp>
        <p:nvSpPr>
          <p:cNvPr id="166" name="Google Shape;166;p1"/>
          <p:cNvSpPr/>
          <p:nvPr/>
        </p:nvSpPr>
        <p:spPr>
          <a:xfrm>
            <a:off x="-975" y="0"/>
            <a:ext cx="4610100" cy="752700"/>
          </a:xfrm>
          <a:prstGeom prst="rect">
            <a:avLst/>
          </a:prstGeom>
          <a:solidFill>
            <a:srgbClr val="0B2C4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67" name="Google Shape;167;p1"/>
          <p:cNvSpPr txBox="1"/>
          <p:nvPr>
            <p:ph type="title"/>
          </p:nvPr>
        </p:nvSpPr>
        <p:spPr>
          <a:xfrm>
            <a:off x="89250" y="288150"/>
            <a:ext cx="3128400" cy="176400"/>
          </a:xfrm>
          <a:prstGeom prst="rect">
            <a:avLst/>
          </a:prstGeom>
          <a:noFill/>
          <a:ln>
            <a:noFill/>
          </a:ln>
        </p:spPr>
        <p:txBody>
          <a:bodyPr anchorCtr="0" anchor="t" bIns="0" lIns="0" spcFirstLastPara="1" rIns="0" wrap="square" tIns="6975">
            <a:spAutoFit/>
          </a:bodyPr>
          <a:lstStyle/>
          <a:p>
            <a:pPr indent="0" lvl="0" marL="12700" marR="5080" rtl="0" algn="l">
              <a:lnSpc>
                <a:spcPct val="102600"/>
              </a:lnSpc>
              <a:spcBef>
                <a:spcPts val="0"/>
              </a:spcBef>
              <a:spcAft>
                <a:spcPts val="0"/>
              </a:spcAft>
              <a:buSzPts val="1400"/>
              <a:buNone/>
            </a:pPr>
            <a:r>
              <a:rPr lang="en-US" sz="1100"/>
              <a:t>Mechatronics Student Conference 2026</a:t>
            </a:r>
            <a:endParaRPr sz="1100"/>
          </a:p>
        </p:txBody>
      </p:sp>
      <p:pic>
        <p:nvPicPr>
          <p:cNvPr id="168" name="Google Shape;168;p1" title="mekon26_w-2-1024x260.png"/>
          <p:cNvPicPr preferRelativeResize="0"/>
          <p:nvPr/>
        </p:nvPicPr>
        <p:blipFill>
          <a:blip r:embed="rId4">
            <a:alphaModFix/>
          </a:blip>
          <a:stretch>
            <a:fillRect/>
          </a:stretch>
        </p:blipFill>
        <p:spPr>
          <a:xfrm>
            <a:off x="2655904" y="139351"/>
            <a:ext cx="1866796" cy="474000"/>
          </a:xfrm>
          <a:prstGeom prst="rect">
            <a:avLst/>
          </a:prstGeom>
          <a:noFill/>
          <a:ln>
            <a:noFill/>
          </a:ln>
        </p:spPr>
      </p:pic>
      <p:pic>
        <p:nvPicPr>
          <p:cNvPr id="169" name="Google Shape;169;p1" title="MEKMUHDER-Logo-2022.png"/>
          <p:cNvPicPr preferRelativeResize="0"/>
          <p:nvPr/>
        </p:nvPicPr>
        <p:blipFill>
          <a:blip r:embed="rId5">
            <a:alphaModFix/>
          </a:blip>
          <a:stretch>
            <a:fillRect/>
          </a:stretch>
        </p:blipFill>
        <p:spPr>
          <a:xfrm>
            <a:off x="3938350" y="2791012"/>
            <a:ext cx="616576" cy="616576"/>
          </a:xfrm>
          <a:prstGeom prst="rect">
            <a:avLst/>
          </a:prstGeom>
          <a:noFill/>
          <a:ln>
            <a:noFill/>
          </a:ln>
        </p:spPr>
      </p:pic>
      <p:pic>
        <p:nvPicPr>
          <p:cNvPr id="170" name="Google Shape;170;p1" title="gelisim-universitesi-logo-3-10_afaf51b3095d48a09a2b135059e06e32.png"/>
          <p:cNvPicPr preferRelativeResize="0"/>
          <p:nvPr/>
        </p:nvPicPr>
        <p:blipFill>
          <a:blip r:embed="rId6">
            <a:alphaModFix/>
          </a:blip>
          <a:stretch>
            <a:fillRect/>
          </a:stretch>
        </p:blipFill>
        <p:spPr>
          <a:xfrm>
            <a:off x="3299550" y="2791025"/>
            <a:ext cx="616575" cy="616575"/>
          </a:xfrm>
          <a:prstGeom prst="rect">
            <a:avLst/>
          </a:prstGeom>
          <a:noFill/>
          <a:ln>
            <a:noFill/>
          </a:ln>
        </p:spPr>
      </p:pic>
    </p:spTree>
  </p:cSld>
  <p:clrMapOvr>
    <a:masterClrMapping/>
  </p:clrMapOvr>
  <p:transition>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74" name="Shape 174"/>
        <p:cNvGrpSpPr/>
        <p:nvPr/>
      </p:nvGrpSpPr>
      <p:grpSpPr>
        <a:xfrm>
          <a:off x="0" y="0"/>
          <a:ext cx="0" cy="0"/>
          <a:chOff x="0" y="0"/>
          <a:chExt cx="0" cy="0"/>
        </a:xfrm>
      </p:grpSpPr>
      <p:sp>
        <p:nvSpPr>
          <p:cNvPr id="175" name="Google Shape;175;g36a111ec8a1_0_21"/>
          <p:cNvSpPr txBox="1"/>
          <p:nvPr/>
        </p:nvSpPr>
        <p:spPr>
          <a:xfrm>
            <a:off x="1796084" y="1035936"/>
            <a:ext cx="1016100" cy="678300"/>
          </a:xfrm>
          <a:prstGeom prst="rect">
            <a:avLst/>
          </a:prstGeom>
          <a:noFill/>
          <a:ln>
            <a:noFill/>
          </a:ln>
        </p:spPr>
        <p:txBody>
          <a:bodyPr anchorCtr="0" anchor="t" bIns="0" lIns="0" spcFirstLastPara="1" rIns="0" wrap="square" tIns="17125">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Times New Roman"/>
                <a:ea typeface="Times New Roman"/>
                <a:cs typeface="Times New Roman"/>
                <a:sym typeface="Times New Roman"/>
              </a:rPr>
              <a:t>Section 1</a:t>
            </a:r>
            <a:endParaRPr b="0" i="0" sz="1400" u="none" cap="none" strike="noStrike">
              <a:solidFill>
                <a:srgbClr val="000000"/>
              </a:solidFill>
              <a:latin typeface="Times New Roman"/>
              <a:ea typeface="Times New Roman"/>
              <a:cs typeface="Times New Roman"/>
              <a:sym typeface="Times New Roman"/>
            </a:endParaRPr>
          </a:p>
          <a:p>
            <a:pPr indent="0" lvl="0" marL="0" marR="0" rtl="0" algn="l">
              <a:lnSpc>
                <a:spcPct val="100000"/>
              </a:lnSpc>
              <a:spcBef>
                <a:spcPts val="114"/>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Section Title</a:t>
            </a:r>
            <a:endParaRPr b="0" i="0" sz="1400" u="none" cap="none" strike="noStrike">
              <a:solidFill>
                <a:srgbClr val="000000"/>
              </a:solidFill>
              <a:latin typeface="Arial"/>
              <a:ea typeface="Arial"/>
              <a:cs typeface="Arial"/>
              <a:sym typeface="Arial"/>
            </a:endParaRPr>
          </a:p>
        </p:txBody>
      </p:sp>
      <p:sp>
        <p:nvSpPr>
          <p:cNvPr id="176" name="Google Shape;176;g36a111ec8a1_0_21"/>
          <p:cNvSpPr txBox="1"/>
          <p:nvPr>
            <p:ph idx="12" type="sldNum"/>
          </p:nvPr>
        </p:nvSpPr>
        <p:spPr>
          <a:xfrm>
            <a:off x="-2095" y="3276302"/>
            <a:ext cx="380400" cy="157200"/>
          </a:xfrm>
          <a:prstGeom prst="rect">
            <a:avLst/>
          </a:prstGeom>
          <a:noFill/>
          <a:ln>
            <a:noFill/>
          </a:ln>
        </p:spPr>
        <p:txBody>
          <a:bodyPr anchorCtr="0" anchor="t" bIns="0" lIns="0" spcFirstLastPara="1" rIns="0" wrap="square" tIns="18400">
            <a:spAutoFit/>
          </a:bodyPr>
          <a:lstStyle/>
          <a:p>
            <a:pPr indent="0" lvl="0" marL="38100" rtl="0" algn="l">
              <a:lnSpc>
                <a:spcPct val="100000"/>
              </a:lnSpc>
              <a:spcBef>
                <a:spcPts val="0"/>
              </a:spcBef>
              <a:spcAft>
                <a:spcPts val="0"/>
              </a:spcAft>
              <a:buSzPts val="900"/>
              <a:buNone/>
            </a:pPr>
            <a:fld id="{00000000-1234-1234-1234-123412341234}" type="slidenum">
              <a:rPr lang="en-US"/>
              <a:t>‹#›</a:t>
            </a:fld>
            <a:r>
              <a:rPr lang="en-US"/>
              <a:t>/30</a:t>
            </a:r>
            <a:endParaRPr/>
          </a:p>
        </p:txBody>
      </p:sp>
      <p:sp>
        <p:nvSpPr>
          <p:cNvPr id="177" name="Google Shape;177;g36a111ec8a1_0_21"/>
          <p:cNvSpPr txBox="1"/>
          <p:nvPr/>
        </p:nvSpPr>
        <p:spPr>
          <a:xfrm>
            <a:off x="3747580" y="3286600"/>
            <a:ext cx="725100" cy="157200"/>
          </a:xfrm>
          <a:prstGeom prst="rect">
            <a:avLst/>
          </a:prstGeom>
          <a:noFill/>
          <a:ln>
            <a:noFill/>
          </a:ln>
        </p:spPr>
        <p:txBody>
          <a:bodyPr anchorCtr="0" anchor="t" bIns="0" lIns="0" spcFirstLastPara="1" rIns="0" wrap="square" tIns="18400">
            <a:spAutoFit/>
          </a:bodyPr>
          <a:lstStyle/>
          <a:p>
            <a:pPr indent="0" lvl="0" marL="1270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Arial"/>
              <a:ea typeface="Arial"/>
              <a:cs typeface="Arial"/>
              <a:sym typeface="Arial"/>
            </a:endParaRPr>
          </a:p>
        </p:txBody>
      </p:sp>
      <p:sp>
        <p:nvSpPr>
          <p:cNvPr id="178" name="Google Shape;178;g36a111ec8a1_0_21"/>
          <p:cNvSpPr/>
          <p:nvPr/>
        </p:nvSpPr>
        <p:spPr>
          <a:xfrm>
            <a:off x="-975" y="0"/>
            <a:ext cx="4610100" cy="236100"/>
          </a:xfrm>
          <a:prstGeom prst="rect">
            <a:avLst/>
          </a:prstGeom>
          <a:solidFill>
            <a:srgbClr val="0B2C4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79" name="Google Shape;179;g36a111ec8a1_0_21"/>
          <p:cNvSpPr/>
          <p:nvPr/>
        </p:nvSpPr>
        <p:spPr>
          <a:xfrm>
            <a:off x="-25" y="3163128"/>
            <a:ext cx="4608195" cy="18414"/>
          </a:xfrm>
          <a:custGeom>
            <a:rect b="b" l="l" r="r" t="t"/>
            <a:pathLst>
              <a:path extrusionOk="0" h="18414" w="4608195">
                <a:moveTo>
                  <a:pt x="0" y="18001"/>
                </a:moveTo>
                <a:lnTo>
                  <a:pt x="0" y="0"/>
                </a:lnTo>
                <a:lnTo>
                  <a:pt x="4608060" y="0"/>
                </a:lnTo>
                <a:lnTo>
                  <a:pt x="4608060" y="18001"/>
                </a:lnTo>
                <a:lnTo>
                  <a:pt x="0" y="18001"/>
                </a:lnTo>
                <a:close/>
              </a:path>
            </a:pathLst>
          </a:custGeom>
          <a:solidFill>
            <a:srgbClr val="0B2C45"/>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80" name="Google Shape;180;g36a111ec8a1_0_21" title="mekon26_w-2-1024x260.png"/>
          <p:cNvPicPr preferRelativeResize="0"/>
          <p:nvPr/>
        </p:nvPicPr>
        <p:blipFill>
          <a:blip r:embed="rId3">
            <a:alphaModFix/>
          </a:blip>
          <a:stretch>
            <a:fillRect/>
          </a:stretch>
        </p:blipFill>
        <p:spPr>
          <a:xfrm>
            <a:off x="3788350" y="17500"/>
            <a:ext cx="792000" cy="201100"/>
          </a:xfrm>
          <a:prstGeom prst="rect">
            <a:avLst/>
          </a:prstGeom>
          <a:noFill/>
          <a:ln>
            <a:noFill/>
          </a:ln>
        </p:spPr>
      </p:pic>
      <p:pic>
        <p:nvPicPr>
          <p:cNvPr id="181" name="Google Shape;181;g36a111ec8a1_0_21" title="MEKMUHDER-Logo-2022.png"/>
          <p:cNvPicPr preferRelativeResize="0"/>
          <p:nvPr/>
        </p:nvPicPr>
        <p:blipFill>
          <a:blip r:embed="rId4">
            <a:alphaModFix/>
          </a:blip>
          <a:stretch>
            <a:fillRect/>
          </a:stretch>
        </p:blipFill>
        <p:spPr>
          <a:xfrm>
            <a:off x="4277433" y="3181550"/>
            <a:ext cx="286049" cy="286049"/>
          </a:xfrm>
          <a:prstGeom prst="rect">
            <a:avLst/>
          </a:prstGeom>
          <a:noFill/>
          <a:ln>
            <a:noFill/>
          </a:ln>
        </p:spPr>
      </p:pic>
      <p:pic>
        <p:nvPicPr>
          <p:cNvPr id="182" name="Google Shape;182;g36a111ec8a1_0_21" title="gelisim-universitesi-logo-3-10_afaf51b3095d48a09a2b135059e06e32.png"/>
          <p:cNvPicPr preferRelativeResize="0"/>
          <p:nvPr/>
        </p:nvPicPr>
        <p:blipFill>
          <a:blip r:embed="rId5">
            <a:alphaModFix/>
          </a:blip>
          <a:stretch>
            <a:fillRect/>
          </a:stretch>
        </p:blipFill>
        <p:spPr>
          <a:xfrm>
            <a:off x="3981063" y="3181556"/>
            <a:ext cx="286044" cy="28604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86" name="Shape 186"/>
        <p:cNvGrpSpPr/>
        <p:nvPr/>
      </p:nvGrpSpPr>
      <p:grpSpPr>
        <a:xfrm>
          <a:off x="0" y="0"/>
          <a:ext cx="0" cy="0"/>
          <a:chOff x="0" y="0"/>
          <a:chExt cx="0" cy="0"/>
        </a:xfrm>
      </p:grpSpPr>
      <p:sp>
        <p:nvSpPr>
          <p:cNvPr id="187" name="Google Shape;187;g36a111ec8a1_0_34"/>
          <p:cNvSpPr txBox="1"/>
          <p:nvPr>
            <p:ph idx="12" type="sldNum"/>
          </p:nvPr>
        </p:nvSpPr>
        <p:spPr>
          <a:xfrm>
            <a:off x="-2095" y="3276302"/>
            <a:ext cx="380400" cy="157200"/>
          </a:xfrm>
          <a:prstGeom prst="rect">
            <a:avLst/>
          </a:prstGeom>
          <a:noFill/>
          <a:ln>
            <a:noFill/>
          </a:ln>
        </p:spPr>
        <p:txBody>
          <a:bodyPr anchorCtr="0" anchor="t" bIns="0" lIns="0" spcFirstLastPara="1" rIns="0" wrap="square" tIns="18400">
            <a:spAutoFit/>
          </a:bodyPr>
          <a:lstStyle/>
          <a:p>
            <a:pPr indent="0" lvl="0" marL="38100" rtl="0" algn="l">
              <a:lnSpc>
                <a:spcPct val="100000"/>
              </a:lnSpc>
              <a:spcBef>
                <a:spcPts val="0"/>
              </a:spcBef>
              <a:spcAft>
                <a:spcPts val="0"/>
              </a:spcAft>
              <a:buSzPts val="900"/>
              <a:buNone/>
            </a:pPr>
            <a:fld id="{00000000-1234-1234-1234-123412341234}" type="slidenum">
              <a:rPr lang="en-US"/>
              <a:t>‹#›</a:t>
            </a:fld>
            <a:r>
              <a:rPr lang="en-US"/>
              <a:t>/30</a:t>
            </a:r>
            <a:endParaRPr/>
          </a:p>
        </p:txBody>
      </p:sp>
      <p:sp>
        <p:nvSpPr>
          <p:cNvPr id="188" name="Google Shape;188;g36a111ec8a1_0_34"/>
          <p:cNvSpPr txBox="1"/>
          <p:nvPr/>
        </p:nvSpPr>
        <p:spPr>
          <a:xfrm>
            <a:off x="3747580" y="3286600"/>
            <a:ext cx="725100" cy="157200"/>
          </a:xfrm>
          <a:prstGeom prst="rect">
            <a:avLst/>
          </a:prstGeom>
          <a:noFill/>
          <a:ln>
            <a:noFill/>
          </a:ln>
        </p:spPr>
        <p:txBody>
          <a:bodyPr anchorCtr="0" anchor="t" bIns="0" lIns="0" spcFirstLastPara="1" rIns="0" wrap="square" tIns="18400">
            <a:spAutoFit/>
          </a:bodyPr>
          <a:lstStyle/>
          <a:p>
            <a:pPr indent="0" lvl="0" marL="1270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Arial"/>
              <a:ea typeface="Arial"/>
              <a:cs typeface="Arial"/>
              <a:sym typeface="Arial"/>
            </a:endParaRPr>
          </a:p>
        </p:txBody>
      </p:sp>
      <p:sp>
        <p:nvSpPr>
          <p:cNvPr id="189" name="Google Shape;189;g36a111ec8a1_0_34"/>
          <p:cNvSpPr/>
          <p:nvPr/>
        </p:nvSpPr>
        <p:spPr>
          <a:xfrm>
            <a:off x="-975" y="0"/>
            <a:ext cx="4610100" cy="236100"/>
          </a:xfrm>
          <a:prstGeom prst="rect">
            <a:avLst/>
          </a:prstGeom>
          <a:solidFill>
            <a:srgbClr val="0B2C4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Place the Slide Title Here</a:t>
            </a:r>
            <a:endParaRPr b="0" i="0" sz="1400" u="none" cap="none" strike="noStrike">
              <a:solidFill>
                <a:schemeClr val="lt1"/>
              </a:solidFill>
              <a:latin typeface="Calibri"/>
              <a:ea typeface="Calibri"/>
              <a:cs typeface="Calibri"/>
              <a:sym typeface="Calibri"/>
            </a:endParaRPr>
          </a:p>
        </p:txBody>
      </p:sp>
      <p:sp>
        <p:nvSpPr>
          <p:cNvPr id="190" name="Google Shape;190;g36a111ec8a1_0_34"/>
          <p:cNvSpPr/>
          <p:nvPr/>
        </p:nvSpPr>
        <p:spPr>
          <a:xfrm>
            <a:off x="-25" y="3163128"/>
            <a:ext cx="4608195" cy="18414"/>
          </a:xfrm>
          <a:custGeom>
            <a:rect b="b" l="l" r="r" t="t"/>
            <a:pathLst>
              <a:path extrusionOk="0" h="18414" w="4608195">
                <a:moveTo>
                  <a:pt x="0" y="18001"/>
                </a:moveTo>
                <a:lnTo>
                  <a:pt x="0" y="0"/>
                </a:lnTo>
                <a:lnTo>
                  <a:pt x="4608060" y="0"/>
                </a:lnTo>
                <a:lnTo>
                  <a:pt x="4608060" y="18001"/>
                </a:lnTo>
                <a:lnTo>
                  <a:pt x="0" y="18001"/>
                </a:lnTo>
                <a:close/>
              </a:path>
            </a:pathLst>
          </a:custGeom>
          <a:solidFill>
            <a:srgbClr val="0B2C45"/>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 name="Google Shape;191;g36a111ec8a1_0_34"/>
          <p:cNvSpPr txBox="1"/>
          <p:nvPr/>
        </p:nvSpPr>
        <p:spPr>
          <a:xfrm>
            <a:off x="214125" y="388825"/>
            <a:ext cx="4179900" cy="1431000"/>
          </a:xfrm>
          <a:prstGeom prst="rect">
            <a:avLst/>
          </a:prstGeom>
          <a:noFill/>
          <a:ln>
            <a:noFill/>
          </a:ln>
        </p:spPr>
        <p:txBody>
          <a:bodyPr anchorCtr="0" anchor="t" bIns="0" lIns="0" spcFirstLastPara="1" rIns="0" wrap="square" tIns="6975">
            <a:spAutoFit/>
          </a:bodyPr>
          <a:lstStyle/>
          <a:p>
            <a:pPr indent="-138430" lvl="0" marL="175895" marR="200025" rtl="0" algn="just">
              <a:lnSpc>
                <a:spcPct val="102600"/>
              </a:lnSpc>
              <a:spcBef>
                <a:spcPts val="0"/>
              </a:spcBef>
              <a:spcAft>
                <a:spcPts val="0"/>
              </a:spcAft>
              <a:buClr>
                <a:srgbClr val="2A4665"/>
              </a:buClr>
              <a:buSzPts val="1100"/>
              <a:buFont typeface="Lucida Sans"/>
              <a:buChar char="•"/>
            </a:pPr>
            <a:r>
              <a:rPr b="0" i="0" lang="en-US" sz="1100" u="none" cap="none" strike="noStrike">
                <a:solidFill>
                  <a:srgbClr val="000000"/>
                </a:solidFill>
                <a:latin typeface="Times New Roman"/>
                <a:ea typeface="Times New Roman"/>
                <a:cs typeface="Times New Roman"/>
                <a:sym typeface="Times New Roman"/>
              </a:rPr>
              <a:t>Lorem ipsum dolor sit amet, consectetur adipiscing elit. Vestibulum tempor, velit in sodales malesuada.</a:t>
            </a:r>
            <a:endParaRPr b="0" i="0" sz="1100" u="none" cap="none" strike="noStrike">
              <a:solidFill>
                <a:srgbClr val="000000"/>
              </a:solidFill>
              <a:latin typeface="Times New Roman"/>
              <a:ea typeface="Times New Roman"/>
              <a:cs typeface="Times New Roman"/>
              <a:sym typeface="Times New Roman"/>
            </a:endParaRPr>
          </a:p>
          <a:p>
            <a:pPr indent="-138430" lvl="0" marL="175895" marR="200025" rtl="0" algn="just">
              <a:lnSpc>
                <a:spcPct val="102600"/>
              </a:lnSpc>
              <a:spcBef>
                <a:spcPts val="0"/>
              </a:spcBef>
              <a:spcAft>
                <a:spcPts val="0"/>
              </a:spcAft>
              <a:buClr>
                <a:srgbClr val="2A4665"/>
              </a:buClr>
              <a:buSzPts val="1100"/>
              <a:buFont typeface="Lucida Sans"/>
              <a:buChar char="•"/>
            </a:pPr>
            <a:r>
              <a:rPr b="0" i="0" lang="en-US" sz="1100" u="none" cap="none" strike="noStrike">
                <a:solidFill>
                  <a:srgbClr val="000000"/>
                </a:solidFill>
                <a:latin typeface="Times New Roman"/>
                <a:ea typeface="Times New Roman"/>
                <a:cs typeface="Times New Roman"/>
                <a:sym typeface="Times New Roman"/>
              </a:rPr>
              <a:t>Integer ac sem rutrum, ullamcorper nisi in, luctus elit. Cras vitae diam ut lectus scelerisque iaculis. Pellentesque habitant morbi tristique senectus et netus et malesuada fames ac turpis egestas. Curabitur imperdiet purus non felis tincidunt, at rhoncus nunc lobortis. </a:t>
            </a:r>
            <a:r>
              <a:rPr b="0" i="0" lang="en-US" sz="1100" u="none" cap="none" strike="noStrike">
                <a:solidFill>
                  <a:schemeClr val="dk1"/>
                </a:solidFill>
                <a:latin typeface="Times New Roman"/>
                <a:ea typeface="Times New Roman"/>
                <a:cs typeface="Times New Roman"/>
                <a:sym typeface="Times New Roman"/>
              </a:rPr>
              <a:t>Reference equation is Eq. 1. Example Figure 1.</a:t>
            </a:r>
            <a:endParaRPr b="0" i="0" sz="1100" u="none" cap="none" strike="noStrike">
              <a:solidFill>
                <a:srgbClr val="000000"/>
              </a:solidFill>
              <a:latin typeface="Times New Roman"/>
              <a:ea typeface="Times New Roman"/>
              <a:cs typeface="Times New Roman"/>
              <a:sym typeface="Times New Roman"/>
            </a:endParaRPr>
          </a:p>
          <a:p>
            <a:pPr indent="0" lvl="0" marL="0" marR="39370" rtl="0" algn="l">
              <a:lnSpc>
                <a:spcPct val="102600"/>
              </a:lnSpc>
              <a:spcBef>
                <a:spcPts val="300"/>
              </a:spcBef>
              <a:spcAft>
                <a:spcPts val="0"/>
              </a:spcAft>
              <a:buClr>
                <a:srgbClr val="000000"/>
              </a:buClr>
              <a:buSzPts val="1100"/>
              <a:buFont typeface="Arial"/>
              <a:buNone/>
            </a:pPr>
            <a:r>
              <a:t/>
            </a:r>
            <a:endParaRPr b="0" i="0" sz="1100" u="none" cap="none" strike="noStrike">
              <a:solidFill>
                <a:srgbClr val="000000"/>
              </a:solidFill>
              <a:latin typeface="Times New Roman"/>
              <a:ea typeface="Times New Roman"/>
              <a:cs typeface="Times New Roman"/>
              <a:sym typeface="Times New Roman"/>
            </a:endParaRPr>
          </a:p>
        </p:txBody>
      </p:sp>
      <p:sp>
        <p:nvSpPr>
          <p:cNvPr id="192" name="Google Shape;192;g36a111ec8a1_0_34"/>
          <p:cNvSpPr txBox="1"/>
          <p:nvPr/>
        </p:nvSpPr>
        <p:spPr>
          <a:xfrm>
            <a:off x="737875" y="1629750"/>
            <a:ext cx="3309900" cy="369300"/>
          </a:xfrm>
          <a:prstGeom prst="rect">
            <a:avLst/>
          </a:prstGeom>
          <a:noFill/>
          <a:ln>
            <a:noFill/>
          </a:ln>
        </p:spPr>
        <p:txBody>
          <a:bodyPr anchorCtr="0" anchor="t" bIns="91425" lIns="91425" spcFirstLastPara="1" rIns="91425" wrap="square" tIns="91425">
            <a:spAutoFit/>
          </a:bodyPr>
          <a:lstStyle/>
          <a:p>
            <a:pPr indent="0" lvl="0" marL="0" marR="30480" rtl="0" algn="r">
              <a:lnSpc>
                <a:spcPct val="100000"/>
              </a:lnSpc>
              <a:spcBef>
                <a:spcPts val="1080"/>
              </a:spcBef>
              <a:spcAft>
                <a:spcPts val="0"/>
              </a:spcAft>
              <a:buClr>
                <a:srgbClr val="000000"/>
              </a:buClr>
              <a:buSzPts val="1100"/>
              <a:buFont typeface="Arial"/>
              <a:buNone/>
            </a:pPr>
            <a:r>
              <a:rPr b="0" i="1" lang="en-US" sz="1100" u="none" cap="none" strike="noStrike">
                <a:solidFill>
                  <a:schemeClr val="dk1"/>
                </a:solidFill>
                <a:latin typeface="Times New Roman"/>
                <a:ea typeface="Times New Roman"/>
                <a:cs typeface="Times New Roman"/>
                <a:sym typeface="Times New Roman"/>
              </a:rPr>
              <a:t>m</a:t>
            </a:r>
            <a:r>
              <a:rPr b="0" baseline="-25000" i="1" lang="en-US" sz="1200" u="none" cap="none" strike="noStrike">
                <a:solidFill>
                  <a:schemeClr val="dk1"/>
                </a:solidFill>
                <a:latin typeface="Times New Roman"/>
                <a:ea typeface="Times New Roman"/>
                <a:cs typeface="Times New Roman"/>
                <a:sym typeface="Times New Roman"/>
              </a:rPr>
              <a:t>s</a:t>
            </a:r>
            <a:r>
              <a:rPr b="0" i="1" lang="en-US" sz="1100" u="none" cap="none" strike="noStrike">
                <a:solidFill>
                  <a:schemeClr val="dk1"/>
                </a:solidFill>
                <a:latin typeface="Times New Roman"/>
                <a:ea typeface="Times New Roman"/>
                <a:cs typeface="Times New Roman"/>
                <a:sym typeface="Times New Roman"/>
              </a:rPr>
              <a:t>q</a:t>
            </a:r>
            <a:r>
              <a:rPr b="0" i="0" lang="en-US" sz="1100" u="none" cap="none" strike="noStrike">
                <a:solidFill>
                  <a:schemeClr val="dk1"/>
                </a:solidFill>
                <a:latin typeface="Lucida Sans"/>
                <a:ea typeface="Lucida Sans"/>
                <a:cs typeface="Lucida Sans"/>
                <a:sym typeface="Lucida Sans"/>
              </a:rPr>
              <a:t>¨</a:t>
            </a:r>
            <a:r>
              <a:rPr b="0" baseline="-25000" i="0" lang="en-US" sz="1200" u="none" cap="none" strike="noStrike">
                <a:solidFill>
                  <a:schemeClr val="dk1"/>
                </a:solidFill>
                <a:latin typeface="Times New Roman"/>
                <a:ea typeface="Times New Roman"/>
                <a:cs typeface="Times New Roman"/>
                <a:sym typeface="Times New Roman"/>
              </a:rPr>
              <a:t>1 </a:t>
            </a:r>
            <a:r>
              <a:rPr b="0" i="0" lang="en-US" sz="1100" u="none" cap="none" strike="noStrike">
                <a:solidFill>
                  <a:schemeClr val="dk1"/>
                </a:solidFill>
                <a:latin typeface="Georgia"/>
                <a:ea typeface="Georgia"/>
                <a:cs typeface="Georgia"/>
                <a:sym typeface="Georgia"/>
              </a:rPr>
              <a:t>+ </a:t>
            </a:r>
            <a:r>
              <a:rPr b="0" i="1" lang="en-US" sz="1100" u="none" cap="none" strike="noStrike">
                <a:solidFill>
                  <a:schemeClr val="dk1"/>
                </a:solidFill>
                <a:latin typeface="Times New Roman"/>
                <a:ea typeface="Times New Roman"/>
                <a:cs typeface="Times New Roman"/>
                <a:sym typeface="Times New Roman"/>
              </a:rPr>
              <a:t>b</a:t>
            </a:r>
            <a:r>
              <a:rPr b="0" baseline="-25000" i="1" lang="en-US" sz="1200" u="none" cap="none" strike="noStrike">
                <a:solidFill>
                  <a:schemeClr val="dk1"/>
                </a:solidFill>
                <a:latin typeface="Times New Roman"/>
                <a:ea typeface="Times New Roman"/>
                <a:cs typeface="Times New Roman"/>
                <a:sym typeface="Times New Roman"/>
              </a:rPr>
              <a:t>s</a:t>
            </a:r>
            <a:r>
              <a:rPr b="0" i="0" lang="en-US" sz="1100" u="none" cap="none" strike="noStrike">
                <a:solidFill>
                  <a:schemeClr val="dk1"/>
                </a:solidFill>
                <a:latin typeface="Lucida Sans"/>
                <a:ea typeface="Lucida Sans"/>
                <a:cs typeface="Lucida Sans"/>
                <a:sym typeface="Lucida Sans"/>
              </a:rPr>
              <a:t>(</a:t>
            </a:r>
            <a:r>
              <a:rPr b="0" i="1" lang="en-US" sz="1100" u="none" cap="none" strike="noStrike">
                <a:solidFill>
                  <a:schemeClr val="dk1"/>
                </a:solidFill>
                <a:latin typeface="Times New Roman"/>
                <a:ea typeface="Times New Roman"/>
                <a:cs typeface="Times New Roman"/>
                <a:sym typeface="Times New Roman"/>
              </a:rPr>
              <a:t>q</a:t>
            </a:r>
            <a:r>
              <a:rPr b="0" i="0" lang="en-US" sz="1100" u="none" cap="none" strike="noStrike">
                <a:solidFill>
                  <a:schemeClr val="dk1"/>
                </a:solidFill>
                <a:latin typeface="Lucida Sans"/>
                <a:ea typeface="Lucida Sans"/>
                <a:cs typeface="Lucida Sans"/>
                <a:sym typeface="Lucida Sans"/>
              </a:rPr>
              <a:t>˙</a:t>
            </a:r>
            <a:r>
              <a:rPr b="0" baseline="-25000" i="0" lang="en-US" sz="1200" u="none" cap="none" strike="noStrike">
                <a:solidFill>
                  <a:schemeClr val="dk1"/>
                </a:solidFill>
                <a:latin typeface="Times New Roman"/>
                <a:ea typeface="Times New Roman"/>
                <a:cs typeface="Times New Roman"/>
                <a:sym typeface="Times New Roman"/>
              </a:rPr>
              <a:t>1 </a:t>
            </a:r>
            <a:r>
              <a:rPr b="0" i="0" lang="en-US" sz="1100" u="none" cap="none" strike="noStrike">
                <a:solidFill>
                  <a:schemeClr val="dk1"/>
                </a:solidFill>
                <a:latin typeface="Lucida Sans"/>
                <a:ea typeface="Lucida Sans"/>
                <a:cs typeface="Lucida Sans"/>
                <a:sym typeface="Lucida Sans"/>
              </a:rPr>
              <a:t>− </a:t>
            </a:r>
            <a:r>
              <a:rPr b="0" i="1" lang="en-US" sz="1100" u="none" cap="none" strike="noStrike">
                <a:solidFill>
                  <a:schemeClr val="dk1"/>
                </a:solidFill>
                <a:latin typeface="Times New Roman"/>
                <a:ea typeface="Times New Roman"/>
                <a:cs typeface="Times New Roman"/>
                <a:sym typeface="Times New Roman"/>
              </a:rPr>
              <a:t>q</a:t>
            </a:r>
            <a:r>
              <a:rPr b="0" i="0" lang="en-US" sz="1100" u="none" cap="none" strike="noStrike">
                <a:solidFill>
                  <a:schemeClr val="dk1"/>
                </a:solidFill>
                <a:latin typeface="Lucida Sans"/>
                <a:ea typeface="Lucida Sans"/>
                <a:cs typeface="Lucida Sans"/>
                <a:sym typeface="Lucida Sans"/>
              </a:rPr>
              <a:t>˙</a:t>
            </a:r>
            <a:r>
              <a:rPr b="0" baseline="-25000" i="0" lang="en-US" sz="1200" u="none" cap="none" strike="noStrike">
                <a:solidFill>
                  <a:schemeClr val="dk1"/>
                </a:solidFill>
                <a:latin typeface="Times New Roman"/>
                <a:ea typeface="Times New Roman"/>
                <a:cs typeface="Times New Roman"/>
                <a:sym typeface="Times New Roman"/>
              </a:rPr>
              <a:t>2</a:t>
            </a:r>
            <a:r>
              <a:rPr b="0" i="0" lang="en-US" sz="1100" u="none" cap="none" strike="noStrike">
                <a:solidFill>
                  <a:schemeClr val="dk1"/>
                </a:solidFill>
                <a:latin typeface="Lucida Sans"/>
                <a:ea typeface="Lucida Sans"/>
                <a:cs typeface="Lucida Sans"/>
                <a:sym typeface="Lucida Sans"/>
              </a:rPr>
              <a:t>) </a:t>
            </a:r>
            <a:r>
              <a:rPr b="0" i="0" lang="en-US" sz="1100" u="none" cap="none" strike="noStrike">
                <a:solidFill>
                  <a:schemeClr val="dk1"/>
                </a:solidFill>
                <a:latin typeface="Georgia"/>
                <a:ea typeface="Georgia"/>
                <a:cs typeface="Georgia"/>
                <a:sym typeface="Georgia"/>
              </a:rPr>
              <a:t>+ </a:t>
            </a:r>
            <a:r>
              <a:rPr b="0" i="1" lang="en-US" sz="1100" u="none" cap="none" strike="noStrike">
                <a:solidFill>
                  <a:schemeClr val="dk1"/>
                </a:solidFill>
                <a:latin typeface="Times New Roman"/>
                <a:ea typeface="Times New Roman"/>
                <a:cs typeface="Times New Roman"/>
                <a:sym typeface="Times New Roman"/>
              </a:rPr>
              <a:t>k</a:t>
            </a:r>
            <a:r>
              <a:rPr b="0" baseline="-25000" i="1" lang="en-US" sz="1200" u="none" cap="none" strike="noStrike">
                <a:solidFill>
                  <a:schemeClr val="dk1"/>
                </a:solidFill>
                <a:latin typeface="Times New Roman"/>
                <a:ea typeface="Times New Roman"/>
                <a:cs typeface="Times New Roman"/>
                <a:sym typeface="Times New Roman"/>
              </a:rPr>
              <a:t>s</a:t>
            </a:r>
            <a:r>
              <a:rPr b="0" i="0" lang="en-US" sz="1100" u="none" cap="none" strike="noStrike">
                <a:solidFill>
                  <a:schemeClr val="dk1"/>
                </a:solidFill>
                <a:latin typeface="Lucida Sans"/>
                <a:ea typeface="Lucida Sans"/>
                <a:cs typeface="Lucida Sans"/>
                <a:sym typeface="Lucida Sans"/>
              </a:rPr>
              <a:t>(</a:t>
            </a:r>
            <a:r>
              <a:rPr b="0" i="1" lang="en-US" sz="1100" u="none" cap="none" strike="noStrike">
                <a:solidFill>
                  <a:schemeClr val="dk1"/>
                </a:solidFill>
                <a:latin typeface="Times New Roman"/>
                <a:ea typeface="Times New Roman"/>
                <a:cs typeface="Times New Roman"/>
                <a:sym typeface="Times New Roman"/>
              </a:rPr>
              <a:t>q</a:t>
            </a:r>
            <a:r>
              <a:rPr b="0" baseline="-25000" i="0" lang="en-US" sz="1200" u="none" cap="none" strike="noStrike">
                <a:solidFill>
                  <a:schemeClr val="dk1"/>
                </a:solidFill>
                <a:latin typeface="Times New Roman"/>
                <a:ea typeface="Times New Roman"/>
                <a:cs typeface="Times New Roman"/>
                <a:sym typeface="Times New Roman"/>
              </a:rPr>
              <a:t>1 </a:t>
            </a:r>
            <a:r>
              <a:rPr b="0" i="0" lang="en-US" sz="1100" u="none" cap="none" strike="noStrike">
                <a:solidFill>
                  <a:schemeClr val="dk1"/>
                </a:solidFill>
                <a:latin typeface="Lucida Sans"/>
                <a:ea typeface="Lucida Sans"/>
                <a:cs typeface="Lucida Sans"/>
                <a:sym typeface="Lucida Sans"/>
              </a:rPr>
              <a:t>− </a:t>
            </a:r>
            <a:r>
              <a:rPr b="0" i="1" lang="en-US" sz="1100" u="none" cap="none" strike="noStrike">
                <a:solidFill>
                  <a:schemeClr val="dk1"/>
                </a:solidFill>
                <a:latin typeface="Times New Roman"/>
                <a:ea typeface="Times New Roman"/>
                <a:cs typeface="Times New Roman"/>
                <a:sym typeface="Times New Roman"/>
              </a:rPr>
              <a:t>q</a:t>
            </a:r>
            <a:r>
              <a:rPr b="0" baseline="-25000" i="0" lang="en-US" sz="1200" u="none" cap="none" strike="noStrike">
                <a:solidFill>
                  <a:schemeClr val="dk1"/>
                </a:solidFill>
                <a:latin typeface="Times New Roman"/>
                <a:ea typeface="Times New Roman"/>
                <a:cs typeface="Times New Roman"/>
                <a:sym typeface="Times New Roman"/>
              </a:rPr>
              <a:t>2</a:t>
            </a:r>
            <a:r>
              <a:rPr b="0" i="0" lang="en-US" sz="1100" u="none" cap="none" strike="noStrike">
                <a:solidFill>
                  <a:schemeClr val="dk1"/>
                </a:solidFill>
                <a:latin typeface="Lucida Sans"/>
                <a:ea typeface="Lucida Sans"/>
                <a:cs typeface="Lucida Sans"/>
                <a:sym typeface="Lucida Sans"/>
              </a:rPr>
              <a:t>) </a:t>
            </a:r>
            <a:r>
              <a:rPr b="0" i="0" lang="en-US" sz="1100" u="none" cap="none" strike="noStrike">
                <a:solidFill>
                  <a:schemeClr val="dk1"/>
                </a:solidFill>
                <a:latin typeface="Georgia"/>
                <a:ea typeface="Georgia"/>
                <a:cs typeface="Georgia"/>
                <a:sym typeface="Georgia"/>
              </a:rPr>
              <a:t>+ </a:t>
            </a:r>
            <a:r>
              <a:rPr b="0" i="1" lang="en-US" sz="1100" u="none" cap="none" strike="noStrike">
                <a:solidFill>
                  <a:schemeClr val="dk1"/>
                </a:solidFill>
                <a:latin typeface="Times New Roman"/>
                <a:ea typeface="Times New Roman"/>
                <a:cs typeface="Times New Roman"/>
                <a:sym typeface="Times New Roman"/>
              </a:rPr>
              <a:t>F</a:t>
            </a:r>
            <a:r>
              <a:rPr b="0" baseline="-25000" i="1" lang="en-US" sz="1200" u="none" cap="none" strike="noStrike">
                <a:solidFill>
                  <a:schemeClr val="dk1"/>
                </a:solidFill>
                <a:latin typeface="Times New Roman"/>
                <a:ea typeface="Times New Roman"/>
                <a:cs typeface="Times New Roman"/>
                <a:sym typeface="Times New Roman"/>
              </a:rPr>
              <a:t>mr </a:t>
            </a:r>
            <a:r>
              <a:rPr b="0" i="0" lang="en-US" sz="1100" u="none" cap="none" strike="noStrike">
                <a:solidFill>
                  <a:schemeClr val="dk1"/>
                </a:solidFill>
                <a:latin typeface="Georgia"/>
                <a:ea typeface="Georgia"/>
                <a:cs typeface="Georgia"/>
                <a:sym typeface="Georgia"/>
              </a:rPr>
              <a:t>= </a:t>
            </a:r>
            <a:r>
              <a:rPr b="0" i="0" lang="en-US" sz="1100" u="none" cap="none" strike="noStrike">
                <a:solidFill>
                  <a:schemeClr val="dk1"/>
                </a:solidFill>
                <a:latin typeface="Times New Roman"/>
                <a:ea typeface="Times New Roman"/>
                <a:cs typeface="Times New Roman"/>
                <a:sym typeface="Times New Roman"/>
              </a:rPr>
              <a:t>0          (1)</a:t>
            </a:r>
            <a:endParaRPr b="0" i="0" sz="1400" u="none" cap="none" strike="noStrike">
              <a:solidFill>
                <a:srgbClr val="000000"/>
              </a:solidFill>
              <a:latin typeface="Arial"/>
              <a:ea typeface="Arial"/>
              <a:cs typeface="Arial"/>
              <a:sym typeface="Arial"/>
            </a:endParaRPr>
          </a:p>
        </p:txBody>
      </p:sp>
      <p:sp>
        <p:nvSpPr>
          <p:cNvPr id="193" name="Google Shape;193;g36a111ec8a1_0_34"/>
          <p:cNvSpPr txBox="1"/>
          <p:nvPr/>
        </p:nvSpPr>
        <p:spPr>
          <a:xfrm>
            <a:off x="953400" y="2704075"/>
            <a:ext cx="3000000" cy="354000"/>
          </a:xfrm>
          <a:prstGeom prst="rect">
            <a:avLst/>
          </a:prstGeom>
          <a:noFill/>
          <a:ln>
            <a:noFill/>
          </a:ln>
        </p:spPr>
        <p:txBody>
          <a:bodyPr anchorCtr="0" anchor="t" bIns="91425" lIns="91425" spcFirstLastPara="1" rIns="91425" wrap="square" tIns="91425">
            <a:spAutoFit/>
          </a:bodyPr>
          <a:lstStyle/>
          <a:p>
            <a:pPr indent="0" lvl="0" marL="457200" marR="200025" rtl="0" algn="just">
              <a:lnSpc>
                <a:spcPct val="102600"/>
              </a:lnSpc>
              <a:spcBef>
                <a:spcPts val="0"/>
              </a:spcBef>
              <a:spcAft>
                <a:spcPts val="0"/>
              </a:spcAft>
              <a:buClr>
                <a:srgbClr val="000000"/>
              </a:buClr>
              <a:buSzPts val="1100"/>
              <a:buFont typeface="Arial"/>
              <a:buNone/>
            </a:pPr>
            <a:r>
              <a:rPr b="0" i="0" lang="en-US" sz="1100" u="none" cap="none" strike="noStrike">
                <a:solidFill>
                  <a:schemeClr val="dk1"/>
                </a:solidFill>
                <a:latin typeface="Times New Roman"/>
                <a:ea typeface="Times New Roman"/>
                <a:cs typeface="Times New Roman"/>
                <a:sym typeface="Times New Roman"/>
              </a:rPr>
              <a:t>Figure 1. Reference figure</a:t>
            </a:r>
            <a:endParaRPr b="0" i="0" sz="1400" u="none" cap="none" strike="noStrike">
              <a:solidFill>
                <a:srgbClr val="000000"/>
              </a:solidFill>
              <a:latin typeface="Arial"/>
              <a:ea typeface="Arial"/>
              <a:cs typeface="Arial"/>
              <a:sym typeface="Arial"/>
            </a:endParaRPr>
          </a:p>
        </p:txBody>
      </p:sp>
      <p:pic>
        <p:nvPicPr>
          <p:cNvPr id="194" name="Google Shape;194;g36a111ec8a1_0_34" title="mekon26_w-2-1024x260.png"/>
          <p:cNvPicPr preferRelativeResize="0"/>
          <p:nvPr/>
        </p:nvPicPr>
        <p:blipFill>
          <a:blip r:embed="rId3">
            <a:alphaModFix/>
          </a:blip>
          <a:stretch>
            <a:fillRect/>
          </a:stretch>
        </p:blipFill>
        <p:spPr>
          <a:xfrm>
            <a:off x="3788350" y="17500"/>
            <a:ext cx="792000" cy="201100"/>
          </a:xfrm>
          <a:prstGeom prst="rect">
            <a:avLst/>
          </a:prstGeom>
          <a:noFill/>
          <a:ln>
            <a:noFill/>
          </a:ln>
        </p:spPr>
      </p:pic>
      <p:pic>
        <p:nvPicPr>
          <p:cNvPr id="195" name="Google Shape;195;g36a111ec8a1_0_34" title="MEKMUHDER-Logo-2022.png"/>
          <p:cNvPicPr preferRelativeResize="0"/>
          <p:nvPr/>
        </p:nvPicPr>
        <p:blipFill>
          <a:blip r:embed="rId4">
            <a:alphaModFix/>
          </a:blip>
          <a:stretch>
            <a:fillRect/>
          </a:stretch>
        </p:blipFill>
        <p:spPr>
          <a:xfrm>
            <a:off x="4277433" y="3181550"/>
            <a:ext cx="286049" cy="286049"/>
          </a:xfrm>
          <a:prstGeom prst="rect">
            <a:avLst/>
          </a:prstGeom>
          <a:noFill/>
          <a:ln>
            <a:noFill/>
          </a:ln>
        </p:spPr>
      </p:pic>
      <p:pic>
        <p:nvPicPr>
          <p:cNvPr id="196" name="Google Shape;196;g36a111ec8a1_0_34" title="gelisim-universitesi-logo-3-10_afaf51b3095d48a09a2b135059e06e32.png"/>
          <p:cNvPicPr preferRelativeResize="0"/>
          <p:nvPr/>
        </p:nvPicPr>
        <p:blipFill>
          <a:blip r:embed="rId5">
            <a:alphaModFix/>
          </a:blip>
          <a:stretch>
            <a:fillRect/>
          </a:stretch>
        </p:blipFill>
        <p:spPr>
          <a:xfrm>
            <a:off x="3981063" y="3181556"/>
            <a:ext cx="286044" cy="286044"/>
          </a:xfrm>
          <a:prstGeom prst="rect">
            <a:avLst/>
          </a:prstGeom>
          <a:noFill/>
          <a:ln>
            <a:noFill/>
          </a:ln>
        </p:spPr>
      </p:pic>
      <p:pic>
        <p:nvPicPr>
          <p:cNvPr id="197" name="Google Shape;197;g36a111ec8a1_0_34" title="Screenshot 2026-05-14 at 7.58.36.png"/>
          <p:cNvPicPr preferRelativeResize="0"/>
          <p:nvPr/>
        </p:nvPicPr>
        <p:blipFill>
          <a:blip r:embed="rId6">
            <a:alphaModFix/>
          </a:blip>
          <a:stretch>
            <a:fillRect/>
          </a:stretch>
        </p:blipFill>
        <p:spPr>
          <a:xfrm>
            <a:off x="1494127" y="1972550"/>
            <a:ext cx="1619900" cy="8040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01" name="Shape 201"/>
        <p:cNvGrpSpPr/>
        <p:nvPr/>
      </p:nvGrpSpPr>
      <p:grpSpPr>
        <a:xfrm>
          <a:off x="0" y="0"/>
          <a:ext cx="0" cy="0"/>
          <a:chOff x="0" y="0"/>
          <a:chExt cx="0" cy="0"/>
        </a:xfrm>
      </p:grpSpPr>
      <p:sp>
        <p:nvSpPr>
          <p:cNvPr id="202" name="Google Shape;202;g36a111ec8a1_0_49"/>
          <p:cNvSpPr txBox="1"/>
          <p:nvPr>
            <p:ph idx="12" type="sldNum"/>
          </p:nvPr>
        </p:nvSpPr>
        <p:spPr>
          <a:xfrm>
            <a:off x="-2095" y="3276302"/>
            <a:ext cx="380400" cy="157200"/>
          </a:xfrm>
          <a:prstGeom prst="rect">
            <a:avLst/>
          </a:prstGeom>
          <a:noFill/>
          <a:ln>
            <a:noFill/>
          </a:ln>
        </p:spPr>
        <p:txBody>
          <a:bodyPr anchorCtr="0" anchor="t" bIns="0" lIns="0" spcFirstLastPara="1" rIns="0" wrap="square" tIns="18400">
            <a:spAutoFit/>
          </a:bodyPr>
          <a:lstStyle/>
          <a:p>
            <a:pPr indent="0" lvl="0" marL="38100" rtl="0" algn="l">
              <a:lnSpc>
                <a:spcPct val="100000"/>
              </a:lnSpc>
              <a:spcBef>
                <a:spcPts val="0"/>
              </a:spcBef>
              <a:spcAft>
                <a:spcPts val="0"/>
              </a:spcAft>
              <a:buSzPts val="900"/>
              <a:buNone/>
            </a:pPr>
            <a:fld id="{00000000-1234-1234-1234-123412341234}" type="slidenum">
              <a:rPr lang="en-US"/>
              <a:t>‹#›</a:t>
            </a:fld>
            <a:r>
              <a:rPr lang="en-US"/>
              <a:t>/30</a:t>
            </a:r>
            <a:endParaRPr/>
          </a:p>
        </p:txBody>
      </p:sp>
      <p:sp>
        <p:nvSpPr>
          <p:cNvPr id="203" name="Google Shape;203;g36a111ec8a1_0_49"/>
          <p:cNvSpPr txBox="1"/>
          <p:nvPr/>
        </p:nvSpPr>
        <p:spPr>
          <a:xfrm>
            <a:off x="3747580" y="3286600"/>
            <a:ext cx="725100" cy="157200"/>
          </a:xfrm>
          <a:prstGeom prst="rect">
            <a:avLst/>
          </a:prstGeom>
          <a:noFill/>
          <a:ln>
            <a:noFill/>
          </a:ln>
        </p:spPr>
        <p:txBody>
          <a:bodyPr anchorCtr="0" anchor="t" bIns="0" lIns="0" spcFirstLastPara="1" rIns="0" wrap="square" tIns="18400">
            <a:spAutoFit/>
          </a:bodyPr>
          <a:lstStyle/>
          <a:p>
            <a:pPr indent="0" lvl="0" marL="1270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Arial"/>
              <a:ea typeface="Arial"/>
              <a:cs typeface="Arial"/>
              <a:sym typeface="Arial"/>
            </a:endParaRPr>
          </a:p>
        </p:txBody>
      </p:sp>
      <p:sp>
        <p:nvSpPr>
          <p:cNvPr id="204" name="Google Shape;204;g36a111ec8a1_0_49"/>
          <p:cNvSpPr/>
          <p:nvPr/>
        </p:nvSpPr>
        <p:spPr>
          <a:xfrm>
            <a:off x="-975" y="0"/>
            <a:ext cx="4610100" cy="236100"/>
          </a:xfrm>
          <a:prstGeom prst="rect">
            <a:avLst/>
          </a:prstGeom>
          <a:solidFill>
            <a:srgbClr val="0B2C4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Slide Title</a:t>
            </a:r>
            <a:endParaRPr b="0" i="0" sz="1400" u="none" cap="none" strike="noStrike">
              <a:solidFill>
                <a:schemeClr val="lt1"/>
              </a:solidFill>
              <a:latin typeface="Calibri"/>
              <a:ea typeface="Calibri"/>
              <a:cs typeface="Calibri"/>
              <a:sym typeface="Calibri"/>
            </a:endParaRPr>
          </a:p>
        </p:txBody>
      </p:sp>
      <p:sp>
        <p:nvSpPr>
          <p:cNvPr id="205" name="Google Shape;205;g36a111ec8a1_0_49"/>
          <p:cNvSpPr/>
          <p:nvPr/>
        </p:nvSpPr>
        <p:spPr>
          <a:xfrm>
            <a:off x="-25" y="3163128"/>
            <a:ext cx="4608195" cy="18414"/>
          </a:xfrm>
          <a:custGeom>
            <a:rect b="b" l="l" r="r" t="t"/>
            <a:pathLst>
              <a:path extrusionOk="0" h="18414" w="4608195">
                <a:moveTo>
                  <a:pt x="0" y="18001"/>
                </a:moveTo>
                <a:lnTo>
                  <a:pt x="0" y="0"/>
                </a:lnTo>
                <a:lnTo>
                  <a:pt x="4608060" y="0"/>
                </a:lnTo>
                <a:lnTo>
                  <a:pt x="4608060" y="18001"/>
                </a:lnTo>
                <a:lnTo>
                  <a:pt x="0" y="18001"/>
                </a:lnTo>
                <a:close/>
              </a:path>
            </a:pathLst>
          </a:custGeom>
          <a:solidFill>
            <a:srgbClr val="0B2C45"/>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 name="Google Shape;206;g36a111ec8a1_0_49"/>
          <p:cNvSpPr txBox="1"/>
          <p:nvPr/>
        </p:nvSpPr>
        <p:spPr>
          <a:xfrm>
            <a:off x="214125" y="388825"/>
            <a:ext cx="4179900" cy="388500"/>
          </a:xfrm>
          <a:prstGeom prst="rect">
            <a:avLst/>
          </a:prstGeom>
          <a:noFill/>
          <a:ln>
            <a:noFill/>
          </a:ln>
        </p:spPr>
        <p:txBody>
          <a:bodyPr anchorCtr="0" anchor="t" bIns="0" lIns="0" spcFirstLastPara="1" rIns="0" wrap="square" tIns="6975">
            <a:spAutoFit/>
          </a:bodyPr>
          <a:lstStyle/>
          <a:p>
            <a:pPr indent="-138430" lvl="0" marL="175895" marR="200025" rtl="0" algn="just">
              <a:lnSpc>
                <a:spcPct val="102600"/>
              </a:lnSpc>
              <a:spcBef>
                <a:spcPts val="0"/>
              </a:spcBef>
              <a:spcAft>
                <a:spcPts val="0"/>
              </a:spcAft>
              <a:buClr>
                <a:srgbClr val="2A4665"/>
              </a:buClr>
              <a:buSzPts val="1100"/>
              <a:buFont typeface="Lucida Sans"/>
              <a:buChar char="•"/>
            </a:pPr>
            <a:r>
              <a:rPr b="0" i="0" lang="en-US" sz="1100" u="none" cap="none" strike="noStrike">
                <a:solidFill>
                  <a:srgbClr val="000000"/>
                </a:solidFill>
                <a:latin typeface="Times New Roman"/>
                <a:ea typeface="Times New Roman"/>
                <a:cs typeface="Times New Roman"/>
                <a:sym typeface="Times New Roman"/>
              </a:rPr>
              <a:t>You can find the parameters in Table 1.</a:t>
            </a:r>
            <a:endParaRPr b="0" i="0" sz="1100" u="none" cap="none" strike="noStrike">
              <a:solidFill>
                <a:srgbClr val="000000"/>
              </a:solidFill>
              <a:latin typeface="Times New Roman"/>
              <a:ea typeface="Times New Roman"/>
              <a:cs typeface="Times New Roman"/>
              <a:sym typeface="Times New Roman"/>
            </a:endParaRPr>
          </a:p>
          <a:p>
            <a:pPr indent="0" lvl="0" marL="0" marR="39370" rtl="0" algn="l">
              <a:lnSpc>
                <a:spcPct val="102600"/>
              </a:lnSpc>
              <a:spcBef>
                <a:spcPts val="300"/>
              </a:spcBef>
              <a:spcAft>
                <a:spcPts val="0"/>
              </a:spcAft>
              <a:buClr>
                <a:srgbClr val="000000"/>
              </a:buClr>
              <a:buSzPts val="1100"/>
              <a:buFont typeface="Arial"/>
              <a:buNone/>
            </a:pPr>
            <a:r>
              <a:t/>
            </a:r>
            <a:endParaRPr b="0" i="0" sz="1100" u="none" cap="none" strike="noStrike">
              <a:solidFill>
                <a:srgbClr val="000000"/>
              </a:solidFill>
              <a:latin typeface="Times New Roman"/>
              <a:ea typeface="Times New Roman"/>
              <a:cs typeface="Times New Roman"/>
              <a:sym typeface="Times New Roman"/>
            </a:endParaRPr>
          </a:p>
        </p:txBody>
      </p:sp>
      <p:graphicFrame>
        <p:nvGraphicFramePr>
          <p:cNvPr id="207" name="Google Shape;207;g36a111ec8a1_0_49"/>
          <p:cNvGraphicFramePr/>
          <p:nvPr/>
        </p:nvGraphicFramePr>
        <p:xfrm>
          <a:off x="840455" y="1131324"/>
          <a:ext cx="3000000" cy="3000000"/>
        </p:xfrm>
        <a:graphic>
          <a:graphicData uri="http://schemas.openxmlformats.org/drawingml/2006/table">
            <a:tbl>
              <a:tblPr bandRow="1" firstRow="1">
                <a:noFill/>
                <a:tableStyleId>{E764F88F-F8CB-498F-8C7C-F05D21A51487}</a:tableStyleId>
              </a:tblPr>
              <a:tblGrid>
                <a:gridCol w="2321500"/>
                <a:gridCol w="485425"/>
                <a:gridCol w="406700"/>
              </a:tblGrid>
              <a:tr h="138125">
                <a:tc>
                  <a:txBody>
                    <a:bodyPr/>
                    <a:lstStyle/>
                    <a:p>
                      <a:pPr indent="0" lvl="0" marL="75565" marR="0" rtl="0" algn="l">
                        <a:lnSpc>
                          <a:spcPct val="108181"/>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Parameter</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75565" marR="0" rtl="0" algn="l">
                        <a:lnSpc>
                          <a:spcPct val="108181"/>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Value</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75565" marR="0" rtl="0" algn="l">
                        <a:lnSpc>
                          <a:spcPct val="108181"/>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Unit</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143175">
                <a:tc>
                  <a:txBody>
                    <a:bodyPr/>
                    <a:lstStyle/>
                    <a:p>
                      <a:pPr indent="0" lvl="0" marL="75565" marR="0" rtl="0" algn="l">
                        <a:lnSpc>
                          <a:spcPct val="95000"/>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Truck mass (</a:t>
                      </a:r>
                      <a:r>
                        <a:rPr i="1" lang="en-US" sz="1100" u="none" cap="none" strike="noStrike">
                          <a:latin typeface="Times New Roman"/>
                          <a:ea typeface="Times New Roman"/>
                          <a:cs typeface="Times New Roman"/>
                          <a:sym typeface="Times New Roman"/>
                        </a:rPr>
                        <a:t>m</a:t>
                      </a:r>
                      <a:r>
                        <a:rPr baseline="-25000" i="1" lang="en-US" sz="1200" u="none" cap="none" strike="noStrike">
                          <a:latin typeface="Times New Roman"/>
                          <a:ea typeface="Times New Roman"/>
                          <a:cs typeface="Times New Roman"/>
                          <a:sym typeface="Times New Roman"/>
                        </a:rPr>
                        <a:t>t</a:t>
                      </a:r>
                      <a:r>
                        <a:rPr lang="en-US" sz="1100" u="none" cap="none" strike="noStrike">
                          <a:latin typeface="Times New Roman"/>
                          <a:ea typeface="Times New Roman"/>
                          <a:cs typeface="Times New Roman"/>
                          <a:sym typeface="Times New Roman"/>
                        </a:rPr>
                        <a:t>)</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75565" marR="0" rtl="0" algn="l">
                        <a:lnSpc>
                          <a:spcPct val="103181"/>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760</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75565" marR="0" rtl="0" algn="l">
                        <a:lnSpc>
                          <a:spcPct val="103181"/>
                        </a:lnSpc>
                        <a:spcBef>
                          <a:spcPts val="0"/>
                        </a:spcBef>
                        <a:spcAft>
                          <a:spcPts val="0"/>
                        </a:spcAft>
                        <a:buClr>
                          <a:srgbClr val="000000"/>
                        </a:buClr>
                        <a:buSzPts val="1100"/>
                        <a:buFont typeface="Arial"/>
                        <a:buNone/>
                      </a:pPr>
                      <a:r>
                        <a:rPr i="1" lang="en-US" sz="1100" u="none" cap="none" strike="noStrike">
                          <a:latin typeface="Times New Roman"/>
                          <a:ea typeface="Times New Roman"/>
                          <a:cs typeface="Times New Roman"/>
                          <a:sym typeface="Times New Roman"/>
                        </a:rPr>
                        <a:t>kg</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r>
              <a:tr h="150700">
                <a:tc>
                  <a:txBody>
                    <a:bodyPr/>
                    <a:lstStyle/>
                    <a:p>
                      <a:pPr indent="0" lvl="0" marL="75565" marR="0" rtl="0" algn="l">
                        <a:lnSpc>
                          <a:spcPct val="104583"/>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Payload mass (</a:t>
                      </a:r>
                      <a:r>
                        <a:rPr i="1" lang="en-US" sz="1100" u="none" cap="none" strike="noStrike">
                          <a:latin typeface="Times New Roman"/>
                          <a:ea typeface="Times New Roman"/>
                          <a:cs typeface="Times New Roman"/>
                          <a:sym typeface="Times New Roman"/>
                        </a:rPr>
                        <a:t>m</a:t>
                      </a:r>
                      <a:r>
                        <a:rPr baseline="-25000" i="1" lang="en-US" sz="1200" u="none" cap="none" strike="noStrike">
                          <a:latin typeface="Times New Roman"/>
                          <a:ea typeface="Times New Roman"/>
                          <a:cs typeface="Times New Roman"/>
                          <a:sym typeface="Times New Roman"/>
                        </a:rPr>
                        <a:t>p</a:t>
                      </a:r>
                      <a:r>
                        <a:rPr lang="en-US" sz="1100" u="none" cap="none" strike="noStrike">
                          <a:latin typeface="Times New Roman"/>
                          <a:ea typeface="Times New Roman"/>
                          <a:cs typeface="Times New Roman"/>
                          <a:sym typeface="Times New Roman"/>
                        </a:rPr>
                        <a:t>)</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4090"/>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500</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4090"/>
                        </a:lnSpc>
                        <a:spcBef>
                          <a:spcPts val="0"/>
                        </a:spcBef>
                        <a:spcAft>
                          <a:spcPts val="0"/>
                        </a:spcAft>
                        <a:buClr>
                          <a:srgbClr val="000000"/>
                        </a:buClr>
                        <a:buSzPts val="1100"/>
                        <a:buFont typeface="Arial"/>
                        <a:buNone/>
                      </a:pPr>
                      <a:r>
                        <a:rPr i="1" lang="en-US" sz="1100" u="none" cap="none" strike="noStrike">
                          <a:latin typeface="Times New Roman"/>
                          <a:ea typeface="Times New Roman"/>
                          <a:cs typeface="Times New Roman"/>
                          <a:sym typeface="Times New Roman"/>
                        </a:rPr>
                        <a:t>kg</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r>
              <a:tr h="150700">
                <a:tc>
                  <a:txBody>
                    <a:bodyPr/>
                    <a:lstStyle/>
                    <a:p>
                      <a:pPr indent="0" lvl="0" marL="75565" marR="0" rtl="0" algn="l">
                        <a:lnSpc>
                          <a:spcPct val="105000"/>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Distance from C.G to front axle (</a:t>
                      </a:r>
                      <a:r>
                        <a:rPr i="1" lang="en-US" sz="1100" u="none" cap="none" strike="noStrike">
                          <a:latin typeface="Times New Roman"/>
                          <a:ea typeface="Times New Roman"/>
                          <a:cs typeface="Times New Roman"/>
                          <a:sym typeface="Times New Roman"/>
                        </a:rPr>
                        <a:t>l</a:t>
                      </a:r>
                      <a:r>
                        <a:rPr baseline="-25000" lang="en-US" sz="1200" u="none" cap="none" strike="noStrike">
                          <a:latin typeface="Times New Roman"/>
                          <a:ea typeface="Times New Roman"/>
                          <a:cs typeface="Times New Roman"/>
                          <a:sym typeface="Times New Roman"/>
                        </a:rPr>
                        <a:t>1</a:t>
                      </a:r>
                      <a:r>
                        <a:rPr lang="en-US" sz="1100" u="none" cap="none" strike="noStrike">
                          <a:latin typeface="Times New Roman"/>
                          <a:ea typeface="Times New Roman"/>
                          <a:cs typeface="Times New Roman"/>
                          <a:sym typeface="Times New Roman"/>
                        </a:rPr>
                        <a:t>)</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4090"/>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0</a:t>
                      </a:r>
                      <a:r>
                        <a:rPr lang="en-US" sz="1100" u="none" cap="none" strike="noStrike">
                          <a:latin typeface="Arial"/>
                          <a:ea typeface="Arial"/>
                          <a:cs typeface="Arial"/>
                          <a:sym typeface="Arial"/>
                        </a:rPr>
                        <a:t>.</a:t>
                      </a:r>
                      <a:r>
                        <a:rPr lang="en-US" sz="1100" u="none" cap="none" strike="noStrike">
                          <a:latin typeface="Times New Roman"/>
                          <a:ea typeface="Times New Roman"/>
                          <a:cs typeface="Times New Roman"/>
                          <a:sym typeface="Times New Roman"/>
                        </a:rPr>
                        <a:t>55</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4090"/>
                        </a:lnSpc>
                        <a:spcBef>
                          <a:spcPts val="0"/>
                        </a:spcBef>
                        <a:spcAft>
                          <a:spcPts val="0"/>
                        </a:spcAft>
                        <a:buClr>
                          <a:srgbClr val="000000"/>
                        </a:buClr>
                        <a:buSzPts val="1100"/>
                        <a:buFont typeface="Arial"/>
                        <a:buNone/>
                      </a:pPr>
                      <a:r>
                        <a:rPr i="1" lang="en-US" sz="1100" u="none" cap="none" strike="noStrike">
                          <a:latin typeface="Times New Roman"/>
                          <a:ea typeface="Times New Roman"/>
                          <a:cs typeface="Times New Roman"/>
                          <a:sym typeface="Times New Roman"/>
                        </a:rPr>
                        <a:t>m</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r>
              <a:tr h="150700">
                <a:tc>
                  <a:txBody>
                    <a:bodyPr/>
                    <a:lstStyle/>
                    <a:p>
                      <a:pPr indent="0" lvl="0" marL="75565" marR="0" rtl="0" algn="l">
                        <a:lnSpc>
                          <a:spcPct val="104583"/>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Distance from C.G to rear axle (</a:t>
                      </a:r>
                      <a:r>
                        <a:rPr i="1" lang="en-US" sz="1100" u="none" cap="none" strike="noStrike">
                          <a:latin typeface="Times New Roman"/>
                          <a:ea typeface="Times New Roman"/>
                          <a:cs typeface="Times New Roman"/>
                          <a:sym typeface="Times New Roman"/>
                        </a:rPr>
                        <a:t>l</a:t>
                      </a:r>
                      <a:r>
                        <a:rPr baseline="-25000" lang="en-US" sz="1200" u="none" cap="none" strike="noStrike">
                          <a:latin typeface="Times New Roman"/>
                          <a:ea typeface="Times New Roman"/>
                          <a:cs typeface="Times New Roman"/>
                          <a:sym typeface="Times New Roman"/>
                        </a:rPr>
                        <a:t>2</a:t>
                      </a:r>
                      <a:r>
                        <a:rPr lang="en-US" sz="1100" u="none" cap="none" strike="noStrike">
                          <a:latin typeface="Times New Roman"/>
                          <a:ea typeface="Times New Roman"/>
                          <a:cs typeface="Times New Roman"/>
                          <a:sym typeface="Times New Roman"/>
                        </a:rPr>
                        <a:t>)</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4090"/>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1</a:t>
                      </a:r>
                      <a:r>
                        <a:rPr lang="en-US" sz="1100" u="none" cap="none" strike="noStrike">
                          <a:latin typeface="Arial"/>
                          <a:ea typeface="Arial"/>
                          <a:cs typeface="Arial"/>
                          <a:sym typeface="Arial"/>
                        </a:rPr>
                        <a:t>.</a:t>
                      </a:r>
                      <a:r>
                        <a:rPr lang="en-US" sz="1100" u="none" cap="none" strike="noStrike">
                          <a:latin typeface="Times New Roman"/>
                          <a:ea typeface="Times New Roman"/>
                          <a:cs typeface="Times New Roman"/>
                          <a:sym typeface="Times New Roman"/>
                        </a:rPr>
                        <a:t>375</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4090"/>
                        </a:lnSpc>
                        <a:spcBef>
                          <a:spcPts val="0"/>
                        </a:spcBef>
                        <a:spcAft>
                          <a:spcPts val="0"/>
                        </a:spcAft>
                        <a:buClr>
                          <a:srgbClr val="000000"/>
                        </a:buClr>
                        <a:buSzPts val="1100"/>
                        <a:buFont typeface="Arial"/>
                        <a:buNone/>
                      </a:pPr>
                      <a:r>
                        <a:rPr i="1" lang="en-US" sz="1100" u="none" cap="none" strike="noStrike">
                          <a:latin typeface="Times New Roman"/>
                          <a:ea typeface="Times New Roman"/>
                          <a:cs typeface="Times New Roman"/>
                          <a:sym typeface="Times New Roman"/>
                        </a:rPr>
                        <a:t>m</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r>
              <a:tr h="138125">
                <a:tc>
                  <a:txBody>
                    <a:bodyPr/>
                    <a:lstStyle/>
                    <a:p>
                      <a:pPr indent="0" lvl="0" marL="75565" marR="0" rtl="0" algn="l">
                        <a:lnSpc>
                          <a:spcPct val="111818"/>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Track width (</a:t>
                      </a:r>
                      <a:r>
                        <a:rPr i="1" lang="en-US" sz="1100" u="none" cap="none" strike="noStrike">
                          <a:latin typeface="Times New Roman"/>
                          <a:ea typeface="Times New Roman"/>
                          <a:cs typeface="Times New Roman"/>
                          <a:sym typeface="Times New Roman"/>
                        </a:rPr>
                        <a:t>b</a:t>
                      </a:r>
                      <a:r>
                        <a:rPr lang="en-US" sz="1100" u="none" cap="none" strike="noStrike">
                          <a:latin typeface="Times New Roman"/>
                          <a:ea typeface="Times New Roman"/>
                          <a:cs typeface="Times New Roman"/>
                          <a:sym typeface="Times New Roman"/>
                        </a:rPr>
                        <a:t>)</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1818"/>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1</a:t>
                      </a:r>
                      <a:r>
                        <a:rPr lang="en-US" sz="1100" u="none" cap="none" strike="noStrike">
                          <a:latin typeface="Arial"/>
                          <a:ea typeface="Arial"/>
                          <a:cs typeface="Arial"/>
                          <a:sym typeface="Arial"/>
                        </a:rPr>
                        <a:t>.</a:t>
                      </a:r>
                      <a:r>
                        <a:rPr lang="en-US" sz="1100" u="none" cap="none" strike="noStrike">
                          <a:latin typeface="Times New Roman"/>
                          <a:ea typeface="Times New Roman"/>
                          <a:cs typeface="Times New Roman"/>
                          <a:sym typeface="Times New Roman"/>
                        </a:rPr>
                        <a:t>26</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2272"/>
                        </a:lnSpc>
                        <a:spcBef>
                          <a:spcPts val="0"/>
                        </a:spcBef>
                        <a:spcAft>
                          <a:spcPts val="0"/>
                        </a:spcAft>
                        <a:buClr>
                          <a:srgbClr val="000000"/>
                        </a:buClr>
                        <a:buSzPts val="1100"/>
                        <a:buFont typeface="Arial"/>
                        <a:buNone/>
                      </a:pPr>
                      <a:r>
                        <a:rPr i="1" lang="en-US" sz="1100" u="none" cap="none" strike="noStrike">
                          <a:latin typeface="Times New Roman"/>
                          <a:ea typeface="Times New Roman"/>
                          <a:cs typeface="Times New Roman"/>
                          <a:sym typeface="Times New Roman"/>
                        </a:rPr>
                        <a:t>m</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r>
              <a:tr h="151225">
                <a:tc>
                  <a:txBody>
                    <a:bodyPr/>
                    <a:lstStyle/>
                    <a:p>
                      <a:pPr indent="0" lvl="0" marL="75565" marR="0" rtl="0" algn="l">
                        <a:lnSpc>
                          <a:spcPct val="105833"/>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Height of COG (</a:t>
                      </a:r>
                      <a:r>
                        <a:rPr i="1" lang="en-US" sz="1100" u="none" cap="none" strike="noStrike">
                          <a:latin typeface="Times New Roman"/>
                          <a:ea typeface="Times New Roman"/>
                          <a:cs typeface="Times New Roman"/>
                          <a:sym typeface="Times New Roman"/>
                        </a:rPr>
                        <a:t>h</a:t>
                      </a:r>
                      <a:r>
                        <a:rPr baseline="-25000" i="1" lang="en-US" sz="1200" u="none" cap="none" strike="noStrike">
                          <a:latin typeface="Times New Roman"/>
                          <a:ea typeface="Times New Roman"/>
                          <a:cs typeface="Times New Roman"/>
                          <a:sym typeface="Times New Roman"/>
                        </a:rPr>
                        <a:t>COG</a:t>
                      </a:r>
                      <a:r>
                        <a:rPr lang="en-US" sz="1100" u="none" cap="none" strike="noStrike">
                          <a:latin typeface="Times New Roman"/>
                          <a:ea typeface="Times New Roman"/>
                          <a:cs typeface="Times New Roman"/>
                          <a:sym typeface="Times New Roman"/>
                        </a:rPr>
                        <a:t>)</a:t>
                      </a:r>
                      <a:endParaRPr sz="1100" u="none" cap="none" strike="noStrike">
                        <a:latin typeface="Times New Roman"/>
                        <a:ea typeface="Times New Roman"/>
                        <a:cs typeface="Times New Roman"/>
                        <a:sym typeface="Times New Roman"/>
                      </a:endParaRPr>
                    </a:p>
                  </a:txBody>
                  <a:tcPr marT="62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5454"/>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0</a:t>
                      </a:r>
                      <a:r>
                        <a:rPr lang="en-US" sz="1100" u="none" cap="none" strike="noStrike">
                          <a:latin typeface="Arial"/>
                          <a:ea typeface="Arial"/>
                          <a:cs typeface="Arial"/>
                          <a:sym typeface="Arial"/>
                        </a:rPr>
                        <a:t>.</a:t>
                      </a:r>
                      <a:r>
                        <a:rPr lang="en-US" sz="1100" u="none" cap="none" strike="noStrike">
                          <a:latin typeface="Times New Roman"/>
                          <a:ea typeface="Times New Roman"/>
                          <a:cs typeface="Times New Roman"/>
                          <a:sym typeface="Times New Roman"/>
                        </a:rPr>
                        <a:t>813</a:t>
                      </a:r>
                      <a:endParaRPr sz="1100" u="none" cap="none" strike="noStrike">
                        <a:latin typeface="Times New Roman"/>
                        <a:ea typeface="Times New Roman"/>
                        <a:cs typeface="Times New Roman"/>
                        <a:sym typeface="Times New Roman"/>
                      </a:endParaRPr>
                    </a:p>
                  </a:txBody>
                  <a:tcPr marT="62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c>
                  <a:txBody>
                    <a:bodyPr/>
                    <a:lstStyle/>
                    <a:p>
                      <a:pPr indent="0" lvl="0" marL="75565" marR="0" rtl="0" algn="l">
                        <a:lnSpc>
                          <a:spcPct val="115000"/>
                        </a:lnSpc>
                        <a:spcBef>
                          <a:spcPts val="0"/>
                        </a:spcBef>
                        <a:spcAft>
                          <a:spcPts val="0"/>
                        </a:spcAft>
                        <a:buClr>
                          <a:srgbClr val="000000"/>
                        </a:buClr>
                        <a:buSzPts val="1100"/>
                        <a:buFont typeface="Arial"/>
                        <a:buNone/>
                      </a:pPr>
                      <a:r>
                        <a:rPr i="1" lang="en-US" sz="1100" u="none" cap="none" strike="noStrike">
                          <a:latin typeface="Times New Roman"/>
                          <a:ea typeface="Times New Roman"/>
                          <a:cs typeface="Times New Roman"/>
                          <a:sym typeface="Times New Roman"/>
                        </a:rPr>
                        <a:t>m</a:t>
                      </a:r>
                      <a:endParaRPr sz="1100" u="none" cap="none" strike="noStrike">
                        <a:latin typeface="Times New Roman"/>
                        <a:ea typeface="Times New Roman"/>
                        <a:cs typeface="Times New Roman"/>
                        <a:sym typeface="Times New Roman"/>
                      </a:endParaRPr>
                    </a:p>
                  </a:txBody>
                  <a:tcPr marT="625"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tcPr>
                </a:tc>
              </a:tr>
              <a:tr h="229175">
                <a:tc>
                  <a:txBody>
                    <a:bodyPr/>
                    <a:lstStyle/>
                    <a:p>
                      <a:pPr indent="0" lvl="0" marL="75565" marR="0" rtl="0" algn="l">
                        <a:lnSpc>
                          <a:spcPct val="108750"/>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Maximal suspension deflection (</a:t>
                      </a:r>
                      <a:r>
                        <a:rPr i="1" lang="en-US" sz="1100" u="none" cap="none" strike="noStrike">
                          <a:latin typeface="Times New Roman"/>
                          <a:ea typeface="Times New Roman"/>
                          <a:cs typeface="Times New Roman"/>
                          <a:sym typeface="Times New Roman"/>
                        </a:rPr>
                        <a:t>d</a:t>
                      </a:r>
                      <a:r>
                        <a:rPr baseline="-25000" i="1" lang="en-US" sz="1200" u="none" cap="none" strike="noStrike">
                          <a:latin typeface="Times New Roman"/>
                          <a:ea typeface="Times New Roman"/>
                          <a:cs typeface="Times New Roman"/>
                          <a:sym typeface="Times New Roman"/>
                        </a:rPr>
                        <a:t>max</a:t>
                      </a:r>
                      <a:r>
                        <a:rPr lang="en-US" sz="1100" u="none" cap="none" strike="noStrike">
                          <a:latin typeface="Times New Roman"/>
                          <a:ea typeface="Times New Roman"/>
                          <a:cs typeface="Times New Roman"/>
                          <a:sym typeface="Times New Roman"/>
                        </a:rPr>
                        <a:t>)</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B cap="flat" cmpd="sng" w="9525">
                      <a:solidFill>
                        <a:srgbClr val="000000"/>
                      </a:solidFill>
                      <a:prstDash val="solid"/>
                      <a:round/>
                      <a:headEnd len="sm" w="sm" type="none"/>
                      <a:tailEnd len="sm" w="sm" type="none"/>
                    </a:lnB>
                  </a:tcPr>
                </a:tc>
                <a:tc>
                  <a:txBody>
                    <a:bodyPr/>
                    <a:lstStyle/>
                    <a:p>
                      <a:pPr indent="0" lvl="0" marL="75565" marR="0" rtl="0" algn="l">
                        <a:lnSpc>
                          <a:spcPct val="118636"/>
                        </a:lnSpc>
                        <a:spcBef>
                          <a:spcPts val="0"/>
                        </a:spcBef>
                        <a:spcAft>
                          <a:spcPts val="0"/>
                        </a:spcAft>
                        <a:buClr>
                          <a:srgbClr val="000000"/>
                        </a:buClr>
                        <a:buSzPts val="1100"/>
                        <a:buFont typeface="Arial"/>
                        <a:buNone/>
                      </a:pPr>
                      <a:r>
                        <a:rPr lang="en-US" sz="1100" u="none" cap="none" strike="noStrike">
                          <a:latin typeface="Times New Roman"/>
                          <a:ea typeface="Times New Roman"/>
                          <a:cs typeface="Times New Roman"/>
                          <a:sym typeface="Times New Roman"/>
                        </a:rPr>
                        <a:t>70</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B cap="flat" cmpd="sng" w="9525">
                      <a:solidFill>
                        <a:srgbClr val="000000"/>
                      </a:solidFill>
                      <a:prstDash val="solid"/>
                      <a:round/>
                      <a:headEnd len="sm" w="sm" type="none"/>
                      <a:tailEnd len="sm" w="sm" type="none"/>
                    </a:lnB>
                  </a:tcPr>
                </a:tc>
                <a:tc>
                  <a:txBody>
                    <a:bodyPr/>
                    <a:lstStyle/>
                    <a:p>
                      <a:pPr indent="0" lvl="0" marL="75565" marR="0" rtl="0" algn="l">
                        <a:lnSpc>
                          <a:spcPct val="119090"/>
                        </a:lnSpc>
                        <a:spcBef>
                          <a:spcPts val="0"/>
                        </a:spcBef>
                        <a:spcAft>
                          <a:spcPts val="0"/>
                        </a:spcAft>
                        <a:buClr>
                          <a:srgbClr val="000000"/>
                        </a:buClr>
                        <a:buSzPts val="1100"/>
                        <a:buFont typeface="Arial"/>
                        <a:buNone/>
                      </a:pPr>
                      <a:r>
                        <a:rPr i="1" lang="en-US" sz="1100" u="none" cap="none" strike="noStrike">
                          <a:latin typeface="Times New Roman"/>
                          <a:ea typeface="Times New Roman"/>
                          <a:cs typeface="Times New Roman"/>
                          <a:sym typeface="Times New Roman"/>
                        </a:rPr>
                        <a:t>mm</a:t>
                      </a:r>
                      <a:endParaRPr sz="1100" u="none" cap="none" strike="noStrike">
                        <a:latin typeface="Times New Roman"/>
                        <a:ea typeface="Times New Roman"/>
                        <a:cs typeface="Times New Roman"/>
                        <a:sym typeface="Times New Roman"/>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B cap="flat" cmpd="sng" w="9525">
                      <a:solidFill>
                        <a:srgbClr val="000000"/>
                      </a:solidFill>
                      <a:prstDash val="solid"/>
                      <a:round/>
                      <a:headEnd len="sm" w="sm" type="none"/>
                      <a:tailEnd len="sm" w="sm" type="none"/>
                    </a:lnB>
                  </a:tcPr>
                </a:tc>
              </a:tr>
            </a:tbl>
          </a:graphicData>
        </a:graphic>
      </p:graphicFrame>
      <p:sp>
        <p:nvSpPr>
          <p:cNvPr id="208" name="Google Shape;208;g36a111ec8a1_0_49"/>
          <p:cNvSpPr txBox="1"/>
          <p:nvPr/>
        </p:nvSpPr>
        <p:spPr>
          <a:xfrm>
            <a:off x="1054075" y="2601600"/>
            <a:ext cx="3000000" cy="354000"/>
          </a:xfrm>
          <a:prstGeom prst="rect">
            <a:avLst/>
          </a:prstGeom>
          <a:noFill/>
          <a:ln>
            <a:noFill/>
          </a:ln>
        </p:spPr>
        <p:txBody>
          <a:bodyPr anchorCtr="0" anchor="t" bIns="91425" lIns="91425" spcFirstLastPara="1" rIns="91425" wrap="square" tIns="91425">
            <a:spAutoFit/>
          </a:bodyPr>
          <a:lstStyle/>
          <a:p>
            <a:pPr indent="0" lvl="0" marL="457200" marR="200025" rtl="0" algn="just">
              <a:lnSpc>
                <a:spcPct val="102600"/>
              </a:lnSpc>
              <a:spcBef>
                <a:spcPts val="0"/>
              </a:spcBef>
              <a:spcAft>
                <a:spcPts val="0"/>
              </a:spcAft>
              <a:buClr>
                <a:srgbClr val="000000"/>
              </a:buClr>
              <a:buSzPts val="1100"/>
              <a:buFont typeface="Arial"/>
              <a:buNone/>
            </a:pPr>
            <a:r>
              <a:rPr b="0" i="0" lang="en-US" sz="1100" u="none" cap="none" strike="noStrike">
                <a:solidFill>
                  <a:schemeClr val="dk1"/>
                </a:solidFill>
                <a:latin typeface="Times New Roman"/>
                <a:ea typeface="Times New Roman"/>
                <a:cs typeface="Times New Roman"/>
                <a:sym typeface="Times New Roman"/>
              </a:rPr>
              <a:t>Table 1. Vehicle parameters</a:t>
            </a:r>
            <a:endParaRPr b="0" i="0" sz="1400" u="none" cap="none" strike="noStrike">
              <a:solidFill>
                <a:srgbClr val="000000"/>
              </a:solidFill>
              <a:latin typeface="Arial"/>
              <a:ea typeface="Arial"/>
              <a:cs typeface="Arial"/>
              <a:sym typeface="Arial"/>
            </a:endParaRPr>
          </a:p>
        </p:txBody>
      </p:sp>
      <p:pic>
        <p:nvPicPr>
          <p:cNvPr id="209" name="Google Shape;209;g36a111ec8a1_0_49" title="mekon26_w-2-1024x260.png"/>
          <p:cNvPicPr preferRelativeResize="0"/>
          <p:nvPr/>
        </p:nvPicPr>
        <p:blipFill>
          <a:blip r:embed="rId3">
            <a:alphaModFix/>
          </a:blip>
          <a:stretch>
            <a:fillRect/>
          </a:stretch>
        </p:blipFill>
        <p:spPr>
          <a:xfrm>
            <a:off x="3788350" y="17500"/>
            <a:ext cx="792000" cy="201100"/>
          </a:xfrm>
          <a:prstGeom prst="rect">
            <a:avLst/>
          </a:prstGeom>
          <a:noFill/>
          <a:ln>
            <a:noFill/>
          </a:ln>
        </p:spPr>
      </p:pic>
      <p:pic>
        <p:nvPicPr>
          <p:cNvPr id="210" name="Google Shape;210;g36a111ec8a1_0_49" title="MEKMUHDER-Logo-2022.png"/>
          <p:cNvPicPr preferRelativeResize="0"/>
          <p:nvPr/>
        </p:nvPicPr>
        <p:blipFill>
          <a:blip r:embed="rId4">
            <a:alphaModFix/>
          </a:blip>
          <a:stretch>
            <a:fillRect/>
          </a:stretch>
        </p:blipFill>
        <p:spPr>
          <a:xfrm>
            <a:off x="4277433" y="3181550"/>
            <a:ext cx="286049" cy="286049"/>
          </a:xfrm>
          <a:prstGeom prst="rect">
            <a:avLst/>
          </a:prstGeom>
          <a:noFill/>
          <a:ln>
            <a:noFill/>
          </a:ln>
        </p:spPr>
      </p:pic>
      <p:pic>
        <p:nvPicPr>
          <p:cNvPr id="211" name="Google Shape;211;g36a111ec8a1_0_49" title="gelisim-universitesi-logo-3-10_afaf51b3095d48a09a2b135059e06e32.png"/>
          <p:cNvPicPr preferRelativeResize="0"/>
          <p:nvPr/>
        </p:nvPicPr>
        <p:blipFill>
          <a:blip r:embed="rId5">
            <a:alphaModFix/>
          </a:blip>
          <a:stretch>
            <a:fillRect/>
          </a:stretch>
        </p:blipFill>
        <p:spPr>
          <a:xfrm>
            <a:off x="3981063" y="3181556"/>
            <a:ext cx="286044" cy="28604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15" name="Shape 215"/>
        <p:cNvGrpSpPr/>
        <p:nvPr/>
      </p:nvGrpSpPr>
      <p:grpSpPr>
        <a:xfrm>
          <a:off x="0" y="0"/>
          <a:ext cx="0" cy="0"/>
          <a:chOff x="0" y="0"/>
          <a:chExt cx="0" cy="0"/>
        </a:xfrm>
      </p:grpSpPr>
      <p:sp>
        <p:nvSpPr>
          <p:cNvPr id="216" name="Google Shape;216;g36a111ec8a1_0_65"/>
          <p:cNvSpPr txBox="1"/>
          <p:nvPr>
            <p:ph idx="12" type="sldNum"/>
          </p:nvPr>
        </p:nvSpPr>
        <p:spPr>
          <a:xfrm>
            <a:off x="-2095" y="3276302"/>
            <a:ext cx="380400" cy="157200"/>
          </a:xfrm>
          <a:prstGeom prst="rect">
            <a:avLst/>
          </a:prstGeom>
          <a:noFill/>
          <a:ln>
            <a:noFill/>
          </a:ln>
        </p:spPr>
        <p:txBody>
          <a:bodyPr anchorCtr="0" anchor="t" bIns="0" lIns="0" spcFirstLastPara="1" rIns="0" wrap="square" tIns="18400">
            <a:spAutoFit/>
          </a:bodyPr>
          <a:lstStyle/>
          <a:p>
            <a:pPr indent="0" lvl="0" marL="38100" rtl="0" algn="l">
              <a:lnSpc>
                <a:spcPct val="100000"/>
              </a:lnSpc>
              <a:spcBef>
                <a:spcPts val="0"/>
              </a:spcBef>
              <a:spcAft>
                <a:spcPts val="0"/>
              </a:spcAft>
              <a:buSzPts val="900"/>
              <a:buNone/>
            </a:pPr>
            <a:fld id="{00000000-1234-1234-1234-123412341234}" type="slidenum">
              <a:rPr lang="en-US"/>
              <a:t>‹#›</a:t>
            </a:fld>
            <a:r>
              <a:rPr lang="en-US"/>
              <a:t>/30</a:t>
            </a:r>
            <a:endParaRPr/>
          </a:p>
        </p:txBody>
      </p:sp>
      <p:sp>
        <p:nvSpPr>
          <p:cNvPr id="217" name="Google Shape;217;g36a111ec8a1_0_65"/>
          <p:cNvSpPr txBox="1"/>
          <p:nvPr/>
        </p:nvSpPr>
        <p:spPr>
          <a:xfrm>
            <a:off x="3747580" y="3286600"/>
            <a:ext cx="725100" cy="157200"/>
          </a:xfrm>
          <a:prstGeom prst="rect">
            <a:avLst/>
          </a:prstGeom>
          <a:noFill/>
          <a:ln>
            <a:noFill/>
          </a:ln>
        </p:spPr>
        <p:txBody>
          <a:bodyPr anchorCtr="0" anchor="t" bIns="0" lIns="0" spcFirstLastPara="1" rIns="0" wrap="square" tIns="18400">
            <a:spAutoFit/>
          </a:bodyPr>
          <a:lstStyle/>
          <a:p>
            <a:pPr indent="0" lvl="0" marL="12700" marR="0" rtl="0" algn="l">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Arial"/>
              <a:ea typeface="Arial"/>
              <a:cs typeface="Arial"/>
              <a:sym typeface="Arial"/>
            </a:endParaRPr>
          </a:p>
        </p:txBody>
      </p:sp>
      <p:sp>
        <p:nvSpPr>
          <p:cNvPr id="218" name="Google Shape;218;g36a111ec8a1_0_65"/>
          <p:cNvSpPr/>
          <p:nvPr/>
        </p:nvSpPr>
        <p:spPr>
          <a:xfrm>
            <a:off x="-975" y="0"/>
            <a:ext cx="4610100" cy="236100"/>
          </a:xfrm>
          <a:prstGeom prst="rect">
            <a:avLst/>
          </a:prstGeom>
          <a:solidFill>
            <a:srgbClr val="0B2C4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References</a:t>
            </a:r>
            <a:endParaRPr b="0" i="0" sz="1400" u="none" cap="none" strike="noStrike">
              <a:solidFill>
                <a:schemeClr val="lt1"/>
              </a:solidFill>
              <a:latin typeface="Calibri"/>
              <a:ea typeface="Calibri"/>
              <a:cs typeface="Calibri"/>
              <a:sym typeface="Calibri"/>
            </a:endParaRPr>
          </a:p>
        </p:txBody>
      </p:sp>
      <p:sp>
        <p:nvSpPr>
          <p:cNvPr id="219" name="Google Shape;219;g36a111ec8a1_0_65"/>
          <p:cNvSpPr/>
          <p:nvPr/>
        </p:nvSpPr>
        <p:spPr>
          <a:xfrm>
            <a:off x="-25" y="3163128"/>
            <a:ext cx="4608195" cy="18414"/>
          </a:xfrm>
          <a:custGeom>
            <a:rect b="b" l="l" r="r" t="t"/>
            <a:pathLst>
              <a:path extrusionOk="0" h="18414" w="4608195">
                <a:moveTo>
                  <a:pt x="0" y="18001"/>
                </a:moveTo>
                <a:lnTo>
                  <a:pt x="0" y="0"/>
                </a:lnTo>
                <a:lnTo>
                  <a:pt x="4608060" y="0"/>
                </a:lnTo>
                <a:lnTo>
                  <a:pt x="4608060" y="18001"/>
                </a:lnTo>
                <a:lnTo>
                  <a:pt x="0" y="18001"/>
                </a:lnTo>
                <a:close/>
              </a:path>
            </a:pathLst>
          </a:custGeom>
          <a:solidFill>
            <a:srgbClr val="0B2C45"/>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 name="Google Shape;220;g36a111ec8a1_0_65"/>
          <p:cNvSpPr txBox="1"/>
          <p:nvPr/>
        </p:nvSpPr>
        <p:spPr>
          <a:xfrm>
            <a:off x="214125" y="388825"/>
            <a:ext cx="4179900" cy="1719900"/>
          </a:xfrm>
          <a:prstGeom prst="rect">
            <a:avLst/>
          </a:prstGeom>
          <a:noFill/>
          <a:ln>
            <a:noFill/>
          </a:ln>
        </p:spPr>
        <p:txBody>
          <a:bodyPr anchorCtr="0" anchor="t" bIns="0" lIns="0" spcFirstLastPara="1" rIns="0" wrap="square" tIns="6975">
            <a:spAutoFit/>
          </a:bodyPr>
          <a:lstStyle/>
          <a:p>
            <a:pPr indent="0" lvl="0" marL="0" marR="39370" rtl="0" algn="l">
              <a:lnSpc>
                <a:spcPct val="102600"/>
              </a:lnSpc>
              <a:spcBef>
                <a:spcPts val="300"/>
              </a:spcBef>
              <a:spcAft>
                <a:spcPts val="0"/>
              </a:spcAft>
              <a:buClr>
                <a:srgbClr val="000000"/>
              </a:buClr>
              <a:buSzPts val="1100"/>
              <a:buFont typeface="Arial"/>
              <a:buNone/>
            </a:pPr>
            <a:r>
              <a:rPr b="0" i="0" lang="en-US" sz="1100" u="none" cap="none" strike="noStrike">
                <a:solidFill>
                  <a:srgbClr val="000000"/>
                </a:solidFill>
                <a:latin typeface="Times New Roman"/>
                <a:ea typeface="Times New Roman"/>
                <a:cs typeface="Times New Roman"/>
                <a:sym typeface="Times New Roman"/>
              </a:rPr>
              <a:t>[1] Basargan, H., Mihály, A., Gáspár, P., &amp; Sename, O. (2020). Adaptive semi-active suspension and cruise control through LPV technique. Applied Sciences, 11(1), 290.</a:t>
            </a:r>
            <a:endParaRPr b="0" i="0" sz="1100" u="none" cap="none" strike="noStrike">
              <a:solidFill>
                <a:srgbClr val="000000"/>
              </a:solidFill>
              <a:latin typeface="Times New Roman"/>
              <a:ea typeface="Times New Roman"/>
              <a:cs typeface="Times New Roman"/>
              <a:sym typeface="Times New Roman"/>
            </a:endParaRPr>
          </a:p>
          <a:p>
            <a:pPr indent="0" lvl="0" marL="0" marR="39370" rtl="0" algn="l">
              <a:lnSpc>
                <a:spcPct val="102600"/>
              </a:lnSpc>
              <a:spcBef>
                <a:spcPts val="300"/>
              </a:spcBef>
              <a:spcAft>
                <a:spcPts val="0"/>
              </a:spcAft>
              <a:buClr>
                <a:srgbClr val="000000"/>
              </a:buClr>
              <a:buSzPts val="1100"/>
              <a:buFont typeface="Arial"/>
              <a:buNone/>
            </a:pPr>
            <a:r>
              <a:rPr b="0" i="0" lang="en-US" sz="1100" u="none" cap="none" strike="noStrike">
                <a:solidFill>
                  <a:srgbClr val="000000"/>
                </a:solidFill>
                <a:latin typeface="Times New Roman"/>
                <a:ea typeface="Times New Roman"/>
                <a:cs typeface="Times New Roman"/>
                <a:sym typeface="Times New Roman"/>
              </a:rPr>
              <a:t>[2] Briat, C., Sename, O., &amp; Lafay, J. F. (2007, July). A LFT/ℋ∞ state feedback design for linear parameter varying time delay systems. In 2007 European Control Conference (ECC) (pp. 4882-4888). IEEE.</a:t>
            </a:r>
            <a:endParaRPr b="0" i="0" sz="1100" u="none" cap="none" strike="noStrike">
              <a:solidFill>
                <a:srgbClr val="000000"/>
              </a:solidFill>
              <a:latin typeface="Times New Roman"/>
              <a:ea typeface="Times New Roman"/>
              <a:cs typeface="Times New Roman"/>
              <a:sym typeface="Times New Roman"/>
            </a:endParaRPr>
          </a:p>
          <a:p>
            <a:pPr indent="0" lvl="0" marL="0" marR="39370" rtl="0" algn="l">
              <a:lnSpc>
                <a:spcPct val="102600"/>
              </a:lnSpc>
              <a:spcBef>
                <a:spcPts val="300"/>
              </a:spcBef>
              <a:spcAft>
                <a:spcPts val="0"/>
              </a:spcAft>
              <a:buClr>
                <a:srgbClr val="000000"/>
              </a:buClr>
              <a:buSzPts val="1100"/>
              <a:buFont typeface="Arial"/>
              <a:buNone/>
            </a:pPr>
            <a:r>
              <a:t/>
            </a:r>
            <a:endParaRPr b="0" i="0" sz="1100" u="none" cap="none" strike="noStrike">
              <a:solidFill>
                <a:srgbClr val="000000"/>
              </a:solidFill>
              <a:latin typeface="Times New Roman"/>
              <a:ea typeface="Times New Roman"/>
              <a:cs typeface="Times New Roman"/>
              <a:sym typeface="Times New Roman"/>
            </a:endParaRPr>
          </a:p>
          <a:p>
            <a:pPr indent="0" lvl="0" marL="0" marR="39370" rtl="0" algn="l">
              <a:lnSpc>
                <a:spcPct val="102600"/>
              </a:lnSpc>
              <a:spcBef>
                <a:spcPts val="300"/>
              </a:spcBef>
              <a:spcAft>
                <a:spcPts val="0"/>
              </a:spcAft>
              <a:buClr>
                <a:srgbClr val="000000"/>
              </a:buClr>
              <a:buSzPts val="1100"/>
              <a:buFont typeface="Arial"/>
              <a:buNone/>
            </a:pPr>
            <a:r>
              <a:t/>
            </a:r>
            <a:endParaRPr b="0" i="0" sz="1100" u="none" cap="none" strike="noStrike">
              <a:solidFill>
                <a:srgbClr val="000000"/>
              </a:solidFill>
              <a:latin typeface="Times New Roman"/>
              <a:ea typeface="Times New Roman"/>
              <a:cs typeface="Times New Roman"/>
              <a:sym typeface="Times New Roman"/>
            </a:endParaRPr>
          </a:p>
          <a:p>
            <a:pPr indent="0" lvl="0" marL="0" marR="39370" rtl="0" algn="l">
              <a:lnSpc>
                <a:spcPct val="102600"/>
              </a:lnSpc>
              <a:spcBef>
                <a:spcPts val="300"/>
              </a:spcBef>
              <a:spcAft>
                <a:spcPts val="0"/>
              </a:spcAft>
              <a:buClr>
                <a:srgbClr val="000000"/>
              </a:buClr>
              <a:buSzPts val="1100"/>
              <a:buFont typeface="Arial"/>
              <a:buNone/>
            </a:pPr>
            <a:r>
              <a:t/>
            </a:r>
            <a:endParaRPr b="0" i="0" sz="1100" u="none" cap="none" strike="noStrike">
              <a:solidFill>
                <a:srgbClr val="000000"/>
              </a:solidFill>
              <a:latin typeface="Times New Roman"/>
              <a:ea typeface="Times New Roman"/>
              <a:cs typeface="Times New Roman"/>
              <a:sym typeface="Times New Roman"/>
            </a:endParaRPr>
          </a:p>
        </p:txBody>
      </p:sp>
      <p:pic>
        <p:nvPicPr>
          <p:cNvPr id="221" name="Google Shape;221;g36a111ec8a1_0_65" title="mekon26_w-2-1024x260.png"/>
          <p:cNvPicPr preferRelativeResize="0"/>
          <p:nvPr/>
        </p:nvPicPr>
        <p:blipFill>
          <a:blip r:embed="rId3">
            <a:alphaModFix/>
          </a:blip>
          <a:stretch>
            <a:fillRect/>
          </a:stretch>
        </p:blipFill>
        <p:spPr>
          <a:xfrm>
            <a:off x="3788350" y="17500"/>
            <a:ext cx="792000" cy="201100"/>
          </a:xfrm>
          <a:prstGeom prst="rect">
            <a:avLst/>
          </a:prstGeom>
          <a:noFill/>
          <a:ln>
            <a:noFill/>
          </a:ln>
        </p:spPr>
      </p:pic>
      <p:pic>
        <p:nvPicPr>
          <p:cNvPr id="222" name="Google Shape;222;g36a111ec8a1_0_65" title="MEKMUHDER-Logo-2022.png"/>
          <p:cNvPicPr preferRelativeResize="0"/>
          <p:nvPr/>
        </p:nvPicPr>
        <p:blipFill>
          <a:blip r:embed="rId4">
            <a:alphaModFix/>
          </a:blip>
          <a:stretch>
            <a:fillRect/>
          </a:stretch>
        </p:blipFill>
        <p:spPr>
          <a:xfrm>
            <a:off x="4277433" y="3181550"/>
            <a:ext cx="286049" cy="286049"/>
          </a:xfrm>
          <a:prstGeom prst="rect">
            <a:avLst/>
          </a:prstGeom>
          <a:noFill/>
          <a:ln>
            <a:noFill/>
          </a:ln>
        </p:spPr>
      </p:pic>
      <p:pic>
        <p:nvPicPr>
          <p:cNvPr id="223" name="Google Shape;223;g36a111ec8a1_0_65" title="gelisim-universitesi-logo-3-10_afaf51b3095d48a09a2b135059e06e32.png"/>
          <p:cNvPicPr preferRelativeResize="0"/>
          <p:nvPr/>
        </p:nvPicPr>
        <p:blipFill>
          <a:blip r:embed="rId5">
            <a:alphaModFix/>
          </a:blip>
          <a:stretch>
            <a:fillRect/>
          </a:stretch>
        </p:blipFill>
        <p:spPr>
          <a:xfrm>
            <a:off x="3981063" y="3181556"/>
            <a:ext cx="286044" cy="28604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2025-06-20T01:41:48Z</dcterms:created>
  <dc:creator>Hakan Basargan, András Mihály, Péter Gáspár, Olivier Sename   hakan.basargan@kjk.bme.hu</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2022-07-01T00:00:00Z</vt:filetime>
  </property>
  <property fmtid="{D5CDD505-2E9C-101B-9397-08002B2CF9AE}" pid="3" name="Creator">
    <vt:lpwstr>LaTeX with Beamer class</vt:lpwstr>
  </property>
  <property fmtid="{D5CDD505-2E9C-101B-9397-08002B2CF9AE}" pid="4" name="LastSaved">
    <vt:filetime>2025-06-20T00:00:00Z</vt:filetime>
  </property>
  <property fmtid="{D5CDD505-2E9C-101B-9397-08002B2CF9AE}" pid="5" name="PTEX.Fullbanner">
    <vt:lpwstr>This is pdfTeX, Version 3.14159265-2.6-1.40.20 (TeX Live 2019) kpathsea version 6.3.1</vt:lpwstr>
  </property>
  <property fmtid="{D5CDD505-2E9C-101B-9397-08002B2CF9AE}" pid="6" name="Producer">
    <vt:lpwstr>pdfTeX-1.40.20</vt:lpwstr>
  </property>
</Properties>
</file>